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744" r:id="rId3"/>
    <p:sldMasterId id="2147483771" r:id="rId4"/>
  </p:sldMasterIdLst>
  <p:notesMasterIdLst>
    <p:notesMasterId r:id="rId27"/>
  </p:notesMasterIdLst>
  <p:sldIdLst>
    <p:sldId id="1156" r:id="rId5"/>
    <p:sldId id="823" r:id="rId6"/>
    <p:sldId id="883" r:id="rId7"/>
    <p:sldId id="701" r:id="rId8"/>
    <p:sldId id="700" r:id="rId9"/>
    <p:sldId id="706" r:id="rId10"/>
    <p:sldId id="825" r:id="rId11"/>
    <p:sldId id="886" r:id="rId12"/>
    <p:sldId id="893" r:id="rId13"/>
    <p:sldId id="344" r:id="rId14"/>
    <p:sldId id="348" r:id="rId15"/>
    <p:sldId id="894" r:id="rId16"/>
    <p:sldId id="881" r:id="rId17"/>
    <p:sldId id="889" r:id="rId18"/>
    <p:sldId id="890" r:id="rId19"/>
    <p:sldId id="892" r:id="rId20"/>
    <p:sldId id="861" r:id="rId21"/>
    <p:sldId id="763" r:id="rId22"/>
    <p:sldId id="896" r:id="rId23"/>
    <p:sldId id="895" r:id="rId24"/>
    <p:sldId id="887" r:id="rId25"/>
    <p:sldId id="8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ent McConaghy" initials="TM" lastIdx="1" clrIdx="0">
    <p:extLst>
      <p:ext uri="{19B8F6BF-5375-455C-9EA6-DF929625EA0E}">
        <p15:presenceInfo xmlns:p15="http://schemas.microsoft.com/office/powerpoint/2012/main" userId="1e4a848d66834a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96"/>
    <a:srgbClr val="012F9E"/>
    <a:srgbClr val="D58853"/>
    <a:srgbClr val="89B7E1"/>
    <a:srgbClr val="1D4971"/>
    <a:srgbClr val="3078BA"/>
    <a:srgbClr val="99C1E5"/>
    <a:srgbClr val="40C0E7"/>
    <a:srgbClr val="2E75B6"/>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30" autoAdjust="0"/>
    <p:restoredTop sz="93487" autoAdjust="0"/>
  </p:normalViewPr>
  <p:slideViewPr>
    <p:cSldViewPr snapToGrid="0">
      <p:cViewPr varScale="1">
        <p:scale>
          <a:sx n="60" d="100"/>
          <a:sy n="60" d="100"/>
        </p:scale>
        <p:origin x="966" y="42"/>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83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7895A-BF8C-4F3A-8D2B-33C7269C047D}" type="datetimeFigureOut">
              <a:rPr lang="en-US" smtClean="0"/>
              <a:t>26-Oct-18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965B3-2D17-4AB2-8746-E81ABA1CC996}" type="slidenum">
              <a:rPr lang="en-US" smtClean="0"/>
              <a:t>‹#›</a:t>
            </a:fld>
            <a:endParaRPr lang="en-US"/>
          </a:p>
        </p:txBody>
      </p:sp>
    </p:spTree>
    <p:extLst>
      <p:ext uri="{BB962C8B-B14F-4D97-AF65-F5344CB8AC3E}">
        <p14:creationId xmlns:p14="http://schemas.microsoft.com/office/powerpoint/2010/main" val="293300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Despite successes here and there, up until recently AI was not widespread. For decades, AI researchers were churning out papers like crazy with all their new pet algorithms, on the same shared datasets; but there was often barely a dent in accuracy. You’d go from 25% to 24% error, still super far away from something usable which usually needs at least 1%. </a:t>
            </a:r>
          </a:p>
          <a:p>
            <a:endParaRPr lang="en-US" dirty="0"/>
          </a:p>
          <a:p>
            <a:r>
              <a:rPr lang="en-US" dirty="0"/>
              <a:t>But then a breakthrough occurred. Researchers started to realize that maybe, just maybe, more *data* could help. </a:t>
            </a:r>
          </a:p>
          <a:p>
            <a:endParaRPr lang="en-US" dirty="0"/>
          </a:p>
          <a:p>
            <a:r>
              <a:rPr lang="en-US" dirty="0"/>
              <a:t>This plot shows how with the same algorithm, if you increase the size of the dataset by 1000x, you can bring error from 25% to 3%. The choice of the algorithm hardly mattered in fact. What matters was the amount of data. Data was unreasonably effective. </a:t>
            </a:r>
          </a:p>
          <a:p>
            <a:endParaRPr lang="en-US" dirty="0"/>
          </a:p>
          <a:p>
            <a:r>
              <a:rPr lang="en-US" dirty="0"/>
              <a:t>Researchers at Google called this “the unreasonable effectiveness of data” and published a paper on it in 2007. Since then, their driving mission has been “get more data”.</a:t>
            </a:r>
          </a:p>
        </p:txBody>
      </p:sp>
    </p:spTree>
    <p:extLst>
      <p:ext uri="{BB962C8B-B14F-4D97-AF65-F5344CB8AC3E}">
        <p14:creationId xmlns:p14="http://schemas.microsoft.com/office/powerpoint/2010/main" val="329448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03272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realization happened in 2005. A decade later, some consider “data” to be the new oil, to be the “world’s most valuable resource”. And that’s not far off. </a:t>
            </a:r>
          </a:p>
          <a:p>
            <a:endParaRPr lang="en-US" dirty="0"/>
          </a:p>
          <a:p>
            <a:r>
              <a:rPr lang="en-US" dirty="0"/>
              <a:t>More data (and the ability to compute on it) leads to more accurate models, leads to more money. </a:t>
            </a:r>
          </a:p>
          <a:p>
            <a:endParaRPr lang="en-US" dirty="0"/>
          </a:p>
          <a:p>
            <a:r>
              <a:rPr lang="en-US" dirty="0"/>
              <a:t>AI has taken off in the last five years because the UX for doing AI has improved. Now you just need massive data and compute, and you can have a fighting chance at solving problems that were previously intractable. </a:t>
            </a:r>
          </a:p>
          <a:p>
            <a:endParaRPr lang="en-US" dirty="0"/>
          </a:p>
          <a:p>
            <a:r>
              <a:rPr lang="en-US" dirty="0"/>
              <a:t>Algorithms are table stakes. Data is the moat. This is why Google is giving away their algorithms and their processing chips. They buy satellite companies just for the data. And in case you hadn’t noticed, they’re not giving it away.</a:t>
            </a:r>
          </a:p>
          <a:p>
            <a:endParaRPr lang="en-US" dirty="0"/>
          </a:p>
          <a:p>
            <a:endParaRPr lang="en-US" dirty="0"/>
          </a:p>
          <a:p>
            <a:endParaRPr lang="en-US" dirty="0"/>
          </a:p>
        </p:txBody>
      </p:sp>
    </p:spTree>
    <p:extLst>
      <p:ext uri="{BB962C8B-B14F-4D97-AF65-F5344CB8AC3E}">
        <p14:creationId xmlns:p14="http://schemas.microsoft.com/office/powerpoint/2010/main" val="89736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realization happened in 2005. A decade later, some consider “data” to be the new oil, to be the “world’s most valuable resource”. And that’s not far off. </a:t>
            </a:r>
          </a:p>
          <a:p>
            <a:endParaRPr lang="en-US" dirty="0"/>
          </a:p>
          <a:p>
            <a:r>
              <a:rPr lang="en-US" dirty="0"/>
              <a:t>More data (and the ability to compute on it) leads to more accurate models, leads to more money. </a:t>
            </a:r>
          </a:p>
          <a:p>
            <a:endParaRPr lang="en-US" dirty="0"/>
          </a:p>
          <a:p>
            <a:r>
              <a:rPr lang="en-US" dirty="0"/>
              <a:t>AI has taken off in the last five years because the UX for doing AI has improved. Now you just need massive data and compute, and you can have a fighting chance at solving problems that were previously intractable. </a:t>
            </a:r>
          </a:p>
          <a:p>
            <a:endParaRPr lang="en-US" dirty="0"/>
          </a:p>
          <a:p>
            <a:r>
              <a:rPr lang="en-US" dirty="0"/>
              <a:t>Algorithms are table stakes. Data is the moat. This is why Google is giving away their algorithms and their processing chips. They buy satellite companies just for the data. And in case you hadn’t noticed, they’re not giving it away.</a:t>
            </a:r>
          </a:p>
          <a:p>
            <a:endParaRPr lang="en-US" dirty="0"/>
          </a:p>
          <a:p>
            <a:endParaRPr lang="en-US" dirty="0"/>
          </a:p>
          <a:p>
            <a:endParaRPr lang="en-US" dirty="0"/>
          </a:p>
        </p:txBody>
      </p:sp>
    </p:spTree>
    <p:extLst>
      <p:ext uri="{BB962C8B-B14F-4D97-AF65-F5344CB8AC3E}">
        <p14:creationId xmlns:p14="http://schemas.microsoft.com/office/powerpoint/2010/main" val="353698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Despite successes here and there, up until recently AI was not widespread. For decades, AI researchers were churning out papers like crazy with all their new pet algorithms, on the same shared datasets; but there was often barely a dent in accuracy. You’d go from 25% to 24% error, still super far away from something usable which usually needs at least 1%. </a:t>
            </a:r>
          </a:p>
          <a:p>
            <a:endParaRPr lang="en-US" dirty="0"/>
          </a:p>
          <a:p>
            <a:r>
              <a:rPr lang="en-US" dirty="0"/>
              <a:t>But then a breakthrough occurred. Researchers started to realize that maybe, just maybe, more *data* could help. </a:t>
            </a:r>
          </a:p>
          <a:p>
            <a:endParaRPr lang="en-US" dirty="0"/>
          </a:p>
          <a:p>
            <a:r>
              <a:rPr lang="en-US" dirty="0"/>
              <a:t>This plot shows how with the same algorithm, if you increase the size of the dataset by 1000x, you can bring error from 25% to 3%. The choice of the algorithm hardly mattered in fact. What matters was the amount of data. Data was unreasonably effective. </a:t>
            </a:r>
          </a:p>
          <a:p>
            <a:endParaRPr lang="en-US" dirty="0"/>
          </a:p>
          <a:p>
            <a:r>
              <a:rPr lang="en-US" dirty="0"/>
              <a:t>Researchers at Google called this “the unreasonable effectiveness of data” and published a paper on it in 2007. Since then, their driving mission has been “get more data”.</a:t>
            </a:r>
          </a:p>
        </p:txBody>
      </p:sp>
    </p:spTree>
    <p:extLst>
      <p:ext uri="{BB962C8B-B14F-4D97-AF65-F5344CB8AC3E}">
        <p14:creationId xmlns:p14="http://schemas.microsoft.com/office/powerpoint/2010/main" val="378934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realization happened in 2005. A decade later, some consider “data” to be the new oil, to be the “world’s most valuable resource”. And that’s not far off. </a:t>
            </a:r>
          </a:p>
          <a:p>
            <a:endParaRPr lang="en-US" dirty="0"/>
          </a:p>
          <a:p>
            <a:r>
              <a:rPr lang="en-US" dirty="0"/>
              <a:t>More data (and the ability to compute on it) leads to more accurate models, leads to more money. </a:t>
            </a:r>
          </a:p>
          <a:p>
            <a:endParaRPr lang="en-US" dirty="0"/>
          </a:p>
          <a:p>
            <a:r>
              <a:rPr lang="en-US" dirty="0"/>
              <a:t>AI has taken off in the last five years because the UX for doing AI has improved. Now you just need massive data and compute, and you can have a fighting chance at solving problems that were previously intractable. </a:t>
            </a:r>
          </a:p>
          <a:p>
            <a:endParaRPr lang="en-US" dirty="0"/>
          </a:p>
          <a:p>
            <a:r>
              <a:rPr lang="en-US" dirty="0"/>
              <a:t>Algorithms are table stakes. Data is the moat. This is why Google is giving away their algorithms and their processing chips. They buy satellite companies just for the data. And in case you hadn’t noticed, they’re not giving it away.</a:t>
            </a:r>
          </a:p>
          <a:p>
            <a:endParaRPr lang="en-US" dirty="0"/>
          </a:p>
          <a:p>
            <a:endParaRPr lang="en-US" dirty="0"/>
          </a:p>
          <a:p>
            <a:endParaRPr lang="en-US" dirty="0"/>
          </a:p>
        </p:txBody>
      </p:sp>
    </p:spTree>
    <p:extLst>
      <p:ext uri="{BB962C8B-B14F-4D97-AF65-F5344CB8AC3E}">
        <p14:creationId xmlns:p14="http://schemas.microsoft.com/office/powerpoint/2010/main" val="184580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realization happened in 2005. A decade later, some consider “data” to be the new oil, to be the “world’s most valuable resource”. And that’s not far off. </a:t>
            </a:r>
          </a:p>
          <a:p>
            <a:endParaRPr lang="en-US" dirty="0"/>
          </a:p>
          <a:p>
            <a:r>
              <a:rPr lang="en-US" dirty="0"/>
              <a:t>More data (and the ability to compute on it) leads to more accurate models, leads to more money. </a:t>
            </a:r>
          </a:p>
          <a:p>
            <a:endParaRPr lang="en-US" dirty="0"/>
          </a:p>
          <a:p>
            <a:r>
              <a:rPr lang="en-US" dirty="0"/>
              <a:t>AI has taken off in the last five years because the UX for doing AI has improved. Now you just need massive data and compute, and you can have a fighting chance at solving problems that were previously intractable. </a:t>
            </a:r>
          </a:p>
          <a:p>
            <a:endParaRPr lang="en-US" dirty="0"/>
          </a:p>
          <a:p>
            <a:r>
              <a:rPr lang="en-US" dirty="0"/>
              <a:t>Algorithms are table stakes. Data is the moat. This is why Google is giving away their algorithms and their processing chips. They buy satellite companies just for the data. And in case you hadn’t noticed, they’re not giving it away.</a:t>
            </a:r>
          </a:p>
          <a:p>
            <a:endParaRPr lang="en-US" dirty="0"/>
          </a:p>
          <a:p>
            <a:endParaRPr lang="en-US" dirty="0"/>
          </a:p>
          <a:p>
            <a:endParaRPr lang="en-US" dirty="0"/>
          </a:p>
        </p:txBody>
      </p:sp>
    </p:spTree>
    <p:extLst>
      <p:ext uri="{BB962C8B-B14F-4D97-AF65-F5344CB8AC3E}">
        <p14:creationId xmlns:p14="http://schemas.microsoft.com/office/powerpoint/2010/main" val="311800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994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84646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realization happened in 2005. A decade later, some consider “data” to be the new oil, to be the “world’s most valuable resource”. And that’s not far off. </a:t>
            </a:r>
          </a:p>
          <a:p>
            <a:endParaRPr lang="en-US" dirty="0"/>
          </a:p>
          <a:p>
            <a:r>
              <a:rPr lang="en-US" dirty="0"/>
              <a:t>More data (and the ability to compute on it) leads to more accurate models, leads to more money. </a:t>
            </a:r>
          </a:p>
          <a:p>
            <a:endParaRPr lang="en-US" dirty="0"/>
          </a:p>
          <a:p>
            <a:r>
              <a:rPr lang="en-US" dirty="0"/>
              <a:t>AI has taken off in the last five years because the UX for doing AI has improved. Now you just need massive data and compute, and you can have a fighting chance at solving problems that were previously intractable. </a:t>
            </a:r>
          </a:p>
          <a:p>
            <a:endParaRPr lang="en-US" dirty="0"/>
          </a:p>
          <a:p>
            <a:r>
              <a:rPr lang="en-US" dirty="0"/>
              <a:t>Algorithms are table stakes. Data is the moat. This is why Google is giving away their algorithms and their processing chips. They buy satellite companies just for the data. And in case you hadn’t noticed, they’re not giving it away.</a:t>
            </a:r>
          </a:p>
          <a:p>
            <a:endParaRPr lang="en-US" dirty="0"/>
          </a:p>
          <a:p>
            <a:endParaRPr lang="en-US" dirty="0"/>
          </a:p>
          <a:p>
            <a:endParaRPr lang="en-US" dirty="0"/>
          </a:p>
        </p:txBody>
      </p:sp>
    </p:spTree>
    <p:extLst>
      <p:ext uri="{BB962C8B-B14F-4D97-AF65-F5344CB8AC3E}">
        <p14:creationId xmlns:p14="http://schemas.microsoft.com/office/powerpoint/2010/main" val="23149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realization happened in 2005. A decade later, some consider “data” to be the new oil, to be the “world’s most valuable resource”. And that’s not far off. </a:t>
            </a:r>
          </a:p>
          <a:p>
            <a:endParaRPr lang="en-US" dirty="0"/>
          </a:p>
          <a:p>
            <a:r>
              <a:rPr lang="en-US" dirty="0"/>
              <a:t>More data (and the ability to compute on it) leads to more accurate models, leads to more money. </a:t>
            </a:r>
          </a:p>
          <a:p>
            <a:endParaRPr lang="en-US" dirty="0"/>
          </a:p>
          <a:p>
            <a:r>
              <a:rPr lang="en-US" dirty="0"/>
              <a:t>AI has taken off in the last five years because the UX for doing AI has improved. Now you just need massive data and compute, and you can have a fighting chance at solving problems that were previously intractable. </a:t>
            </a:r>
          </a:p>
          <a:p>
            <a:endParaRPr lang="en-US" dirty="0"/>
          </a:p>
          <a:p>
            <a:r>
              <a:rPr lang="en-US" dirty="0"/>
              <a:t>Algorithms are table stakes. Data is the moat. This is why Google is giving away their algorithms and their processing chips. They buy satellite companies just for the data. And in case you hadn’t noticed, they’re not giving it away.</a:t>
            </a:r>
          </a:p>
          <a:p>
            <a:endParaRPr lang="en-US" dirty="0"/>
          </a:p>
          <a:p>
            <a:endParaRPr lang="en-US" dirty="0"/>
          </a:p>
          <a:p>
            <a:endParaRPr lang="en-US" dirty="0"/>
          </a:p>
        </p:txBody>
      </p:sp>
    </p:spTree>
    <p:extLst>
      <p:ext uri="{BB962C8B-B14F-4D97-AF65-F5344CB8AC3E}">
        <p14:creationId xmlns:p14="http://schemas.microsoft.com/office/powerpoint/2010/main" val="2106561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realization happened in 2005. A decade later, some consider “data” to be the new oil, to be the “world’s most valuable resource”. And that’s not far off. </a:t>
            </a:r>
          </a:p>
          <a:p>
            <a:endParaRPr lang="en-US" dirty="0"/>
          </a:p>
          <a:p>
            <a:r>
              <a:rPr lang="en-US" dirty="0"/>
              <a:t>More data (and the ability to compute on it) leads to more accurate models, leads to more money. </a:t>
            </a:r>
          </a:p>
          <a:p>
            <a:endParaRPr lang="en-US" dirty="0"/>
          </a:p>
          <a:p>
            <a:r>
              <a:rPr lang="en-US" dirty="0"/>
              <a:t>AI has taken off in the last five years because the UX for doing AI has improved. Now you just need massive data and compute, and you can have a fighting chance at solving problems that were previously intractable. </a:t>
            </a:r>
          </a:p>
          <a:p>
            <a:endParaRPr lang="en-US" dirty="0"/>
          </a:p>
          <a:p>
            <a:r>
              <a:rPr lang="en-US" dirty="0"/>
              <a:t>Algorithms are table stakes. Data is the moat. This is why Google is giving away their algorithms and their processing chips. They buy satellite companies just for the data. And in case you hadn’t noticed, they’re not giving it away.</a:t>
            </a:r>
          </a:p>
          <a:p>
            <a:endParaRPr lang="en-US" dirty="0"/>
          </a:p>
          <a:p>
            <a:endParaRPr lang="en-US" dirty="0"/>
          </a:p>
          <a:p>
            <a:endParaRPr lang="en-US" dirty="0"/>
          </a:p>
        </p:txBody>
      </p:sp>
    </p:spTree>
    <p:extLst>
      <p:ext uri="{BB962C8B-B14F-4D97-AF65-F5344CB8AC3E}">
        <p14:creationId xmlns:p14="http://schemas.microsoft.com/office/powerpoint/2010/main" val="266108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719146"/>
            <a:ext cx="9144000" cy="1538654"/>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793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1">
  <p:cSld name="Title slide 1 1 1">
    <p:bg>
      <p:bgPr>
        <a:solidFill>
          <a:srgbClr val="000000"/>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ctrTitle"/>
          </p:nvPr>
        </p:nvSpPr>
        <p:spPr>
          <a:xfrm>
            <a:off x="0" y="306200"/>
            <a:ext cx="12192000" cy="1145600"/>
          </a:xfrm>
          <a:prstGeom prst="rect">
            <a:avLst/>
          </a:prstGeom>
          <a:noFill/>
        </p:spPr>
        <p:txBody>
          <a:bodyPr spcFirstLastPara="1" wrap="square" lIns="91425" tIns="91425" rIns="91425" bIns="91425" anchor="b" anchorCtr="0"/>
          <a:lstStyle>
            <a:lvl1pPr lvl="0" algn="ctr" rtl="0">
              <a:spcBef>
                <a:spcPts val="0"/>
              </a:spcBef>
              <a:spcAft>
                <a:spcPts val="0"/>
              </a:spcAft>
              <a:buClr>
                <a:srgbClr val="FFFFFF"/>
              </a:buClr>
              <a:buSzPts val="4800"/>
              <a:buNone/>
              <a:defRPr sz="6400">
                <a:solidFill>
                  <a:srgbClr val="FFFFFF"/>
                </a:solidFill>
              </a:defRPr>
            </a:lvl1pPr>
            <a:lvl2pPr lvl="1" algn="ctr" rtl="0">
              <a:spcBef>
                <a:spcPts val="0"/>
              </a:spcBef>
              <a:spcAft>
                <a:spcPts val="0"/>
              </a:spcAft>
              <a:buSzPts val="5200"/>
              <a:buFont typeface="Helvetica Neue"/>
              <a:buNone/>
              <a:defRPr sz="6933">
                <a:latin typeface="Helvetica Neue"/>
                <a:ea typeface="Helvetica Neue"/>
                <a:cs typeface="Helvetica Neue"/>
                <a:sym typeface="Helvetica Neue"/>
              </a:defRPr>
            </a:lvl2pPr>
            <a:lvl3pPr lvl="2" algn="ctr" rtl="0">
              <a:spcBef>
                <a:spcPts val="0"/>
              </a:spcBef>
              <a:spcAft>
                <a:spcPts val="0"/>
              </a:spcAft>
              <a:buSzPts val="5200"/>
              <a:buFont typeface="Helvetica Neue"/>
              <a:buNone/>
              <a:defRPr sz="6933">
                <a:latin typeface="Helvetica Neue"/>
                <a:ea typeface="Helvetica Neue"/>
                <a:cs typeface="Helvetica Neue"/>
                <a:sym typeface="Helvetica Neue"/>
              </a:defRPr>
            </a:lvl3pPr>
            <a:lvl4pPr lvl="3" algn="ctr" rtl="0">
              <a:spcBef>
                <a:spcPts val="0"/>
              </a:spcBef>
              <a:spcAft>
                <a:spcPts val="0"/>
              </a:spcAft>
              <a:buSzPts val="5200"/>
              <a:buFont typeface="Helvetica Neue"/>
              <a:buNone/>
              <a:defRPr sz="6933">
                <a:latin typeface="Helvetica Neue"/>
                <a:ea typeface="Helvetica Neue"/>
                <a:cs typeface="Helvetica Neue"/>
                <a:sym typeface="Helvetica Neue"/>
              </a:defRPr>
            </a:lvl4pPr>
            <a:lvl5pPr lvl="4" algn="ctr" rtl="0">
              <a:spcBef>
                <a:spcPts val="0"/>
              </a:spcBef>
              <a:spcAft>
                <a:spcPts val="0"/>
              </a:spcAft>
              <a:buSzPts val="5200"/>
              <a:buFont typeface="Helvetica Neue"/>
              <a:buNone/>
              <a:defRPr sz="6933">
                <a:latin typeface="Helvetica Neue"/>
                <a:ea typeface="Helvetica Neue"/>
                <a:cs typeface="Helvetica Neue"/>
                <a:sym typeface="Helvetica Neue"/>
              </a:defRPr>
            </a:lvl5pPr>
            <a:lvl6pPr lvl="5" algn="ctr" rtl="0">
              <a:spcBef>
                <a:spcPts val="0"/>
              </a:spcBef>
              <a:spcAft>
                <a:spcPts val="0"/>
              </a:spcAft>
              <a:buSzPts val="5200"/>
              <a:buFont typeface="Helvetica Neue"/>
              <a:buNone/>
              <a:defRPr sz="6933">
                <a:latin typeface="Helvetica Neue"/>
                <a:ea typeface="Helvetica Neue"/>
                <a:cs typeface="Helvetica Neue"/>
                <a:sym typeface="Helvetica Neue"/>
              </a:defRPr>
            </a:lvl6pPr>
            <a:lvl7pPr lvl="6" algn="ctr" rtl="0">
              <a:spcBef>
                <a:spcPts val="0"/>
              </a:spcBef>
              <a:spcAft>
                <a:spcPts val="0"/>
              </a:spcAft>
              <a:buSzPts val="5200"/>
              <a:buFont typeface="Helvetica Neue"/>
              <a:buNone/>
              <a:defRPr sz="6933">
                <a:latin typeface="Helvetica Neue"/>
                <a:ea typeface="Helvetica Neue"/>
                <a:cs typeface="Helvetica Neue"/>
                <a:sym typeface="Helvetica Neue"/>
              </a:defRPr>
            </a:lvl7pPr>
            <a:lvl8pPr lvl="7" algn="ctr" rtl="0">
              <a:spcBef>
                <a:spcPts val="0"/>
              </a:spcBef>
              <a:spcAft>
                <a:spcPts val="0"/>
              </a:spcAft>
              <a:buSzPts val="5200"/>
              <a:buFont typeface="Helvetica Neue"/>
              <a:buNone/>
              <a:defRPr sz="6933">
                <a:latin typeface="Helvetica Neue"/>
                <a:ea typeface="Helvetica Neue"/>
                <a:cs typeface="Helvetica Neue"/>
                <a:sym typeface="Helvetica Neue"/>
              </a:defRPr>
            </a:lvl8pPr>
            <a:lvl9pPr lvl="8" algn="ctr" rtl="0">
              <a:spcBef>
                <a:spcPts val="0"/>
              </a:spcBef>
              <a:spcAft>
                <a:spcPts val="0"/>
              </a:spcAft>
              <a:buSzPts val="5200"/>
              <a:buFont typeface="Helvetica Neue"/>
              <a:buNone/>
              <a:defRPr sz="6933">
                <a:latin typeface="Helvetica Neue"/>
                <a:ea typeface="Helvetica Neue"/>
                <a:cs typeface="Helvetica Neue"/>
                <a:sym typeface="Helvetica Neue"/>
              </a:defRPr>
            </a:lvl9pPr>
          </a:lstStyle>
          <a:p>
            <a:endParaRPr/>
          </a:p>
        </p:txBody>
      </p:sp>
      <p:sp>
        <p:nvSpPr>
          <p:cNvPr id="35" name="Google Shape;35;p8"/>
          <p:cNvSpPr txBox="1">
            <a:spLocks noGrp="1"/>
          </p:cNvSpPr>
          <p:nvPr>
            <p:ph type="subTitle" idx="1"/>
          </p:nvPr>
        </p:nvSpPr>
        <p:spPr>
          <a:xfrm>
            <a:off x="0" y="1248600"/>
            <a:ext cx="12192000" cy="826000"/>
          </a:xfrm>
          <a:prstGeom prst="rect">
            <a:avLst/>
          </a:prstGeom>
          <a:no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36" name="Google Shape;36;p8"/>
          <p:cNvSpPr txBox="1">
            <a:spLocks noGrp="1"/>
          </p:cNvSpPr>
          <p:nvPr>
            <p:ph type="subTitle" idx="2"/>
          </p:nvPr>
        </p:nvSpPr>
        <p:spPr>
          <a:xfrm>
            <a:off x="2070800" y="5734167"/>
            <a:ext cx="8036800" cy="604800"/>
          </a:xfrm>
          <a:prstGeom prst="rect">
            <a:avLst/>
          </a:prstGeom>
          <a:solidFill>
            <a:srgbClr val="000000">
              <a:alpha val="14659"/>
            </a:srgbClr>
          </a:solid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1800"/>
              <a:buFont typeface="Avenir"/>
              <a:buNone/>
              <a:defRPr>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37" name="Google Shape;37;p8"/>
          <p:cNvSpPr/>
          <p:nvPr/>
        </p:nvSpPr>
        <p:spPr>
          <a:xfrm>
            <a:off x="10672000" y="5997300"/>
            <a:ext cx="1520000" cy="86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8" name="Google Shape;38;p8"/>
          <p:cNvPicPr preferRelativeResize="0"/>
          <p:nvPr/>
        </p:nvPicPr>
        <p:blipFill rotWithShape="1">
          <a:blip r:embed="rId2">
            <a:alphaModFix/>
          </a:blip>
          <a:srcRect l="10205" t="6252" r="17924"/>
          <a:stretch/>
        </p:blipFill>
        <p:spPr>
          <a:xfrm>
            <a:off x="11600537" y="6185301"/>
            <a:ext cx="511067" cy="672767"/>
          </a:xfrm>
          <a:prstGeom prst="rect">
            <a:avLst/>
          </a:prstGeom>
          <a:noFill/>
          <a:ln>
            <a:noFill/>
          </a:ln>
        </p:spPr>
      </p:pic>
    </p:spTree>
    <p:extLst>
      <p:ext uri="{BB962C8B-B14F-4D97-AF65-F5344CB8AC3E}">
        <p14:creationId xmlns:p14="http://schemas.microsoft.com/office/powerpoint/2010/main" val="207577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1">
  <p:cSld name="Blank 1 1">
    <p:bg>
      <p:bgPr>
        <a:solidFill>
          <a:srgbClr val="000000"/>
        </a:solidFill>
        <a:effectLst/>
      </p:bgPr>
    </p:bg>
    <p:spTree>
      <p:nvGrpSpPr>
        <p:cNvPr id="1" name="Shape 40"/>
        <p:cNvGrpSpPr/>
        <p:nvPr/>
      </p:nvGrpSpPr>
      <p:grpSpPr>
        <a:xfrm>
          <a:off x="0" y="0"/>
          <a:ext cx="0" cy="0"/>
          <a:chOff x="0" y="0"/>
          <a:chExt cx="0" cy="0"/>
        </a:xfrm>
      </p:grpSpPr>
      <p:sp>
        <p:nvSpPr>
          <p:cNvPr id="41" name="Google Shape;41;p10"/>
          <p:cNvSpPr/>
          <p:nvPr/>
        </p:nvSpPr>
        <p:spPr>
          <a:xfrm>
            <a:off x="10536000" y="5923267"/>
            <a:ext cx="1656000" cy="9348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2" name="Google Shape;42;p10"/>
          <p:cNvPicPr preferRelativeResize="0"/>
          <p:nvPr/>
        </p:nvPicPr>
        <p:blipFill rotWithShape="1">
          <a:blip r:embed="rId2">
            <a:alphaModFix/>
          </a:blip>
          <a:srcRect l="10205" t="6252" r="17924"/>
          <a:stretch/>
        </p:blipFill>
        <p:spPr>
          <a:xfrm>
            <a:off x="11600537" y="6185301"/>
            <a:ext cx="511067" cy="672767"/>
          </a:xfrm>
          <a:prstGeom prst="rect">
            <a:avLst/>
          </a:prstGeom>
          <a:noFill/>
          <a:ln>
            <a:noFill/>
          </a:ln>
        </p:spPr>
      </p:pic>
    </p:spTree>
    <p:extLst>
      <p:ext uri="{BB962C8B-B14F-4D97-AF65-F5344CB8AC3E}">
        <p14:creationId xmlns:p14="http://schemas.microsoft.com/office/powerpoint/2010/main" val="3751533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609600" y="274639"/>
            <a:ext cx="10972800" cy="1143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Arial"/>
              <a:buNone/>
              <a:defRPr sz="5867" b="0" i="0" u="none" strike="noStrike" cap="none">
                <a:solidFill>
                  <a:schemeClr val="dk1"/>
                </a:solidFill>
                <a:latin typeface="Arial"/>
                <a:ea typeface="Arial"/>
                <a:cs typeface="Arial"/>
                <a:sym typeface="Arial"/>
              </a:defRPr>
            </a:lvl1pPr>
            <a:lvl2pPr lvl="1" indent="0" rtl="0">
              <a:spcBef>
                <a:spcPts val="0"/>
              </a:spcBef>
              <a:spcAft>
                <a:spcPts val="0"/>
              </a:spcAft>
              <a:buSzPts val="2800"/>
              <a:buNone/>
              <a:defRPr sz="2400"/>
            </a:lvl2pPr>
            <a:lvl3pPr lvl="2" indent="0" rtl="0">
              <a:spcBef>
                <a:spcPts val="0"/>
              </a:spcBef>
              <a:spcAft>
                <a:spcPts val="0"/>
              </a:spcAft>
              <a:buSzPts val="2800"/>
              <a:buNone/>
              <a:defRPr sz="2400"/>
            </a:lvl3pPr>
            <a:lvl4pPr lvl="3" indent="0" rtl="0">
              <a:spcBef>
                <a:spcPts val="0"/>
              </a:spcBef>
              <a:spcAft>
                <a:spcPts val="0"/>
              </a:spcAft>
              <a:buSzPts val="2800"/>
              <a:buNone/>
              <a:defRPr sz="2400"/>
            </a:lvl4pPr>
            <a:lvl5pPr lvl="4" indent="0" rtl="0">
              <a:spcBef>
                <a:spcPts val="0"/>
              </a:spcBef>
              <a:spcAft>
                <a:spcPts val="0"/>
              </a:spcAft>
              <a:buSzPts val="2800"/>
              <a:buNone/>
              <a:defRPr sz="2400"/>
            </a:lvl5pPr>
            <a:lvl6pPr lvl="5" indent="0" rtl="0">
              <a:spcBef>
                <a:spcPts val="0"/>
              </a:spcBef>
              <a:spcAft>
                <a:spcPts val="0"/>
              </a:spcAft>
              <a:buSzPts val="2800"/>
              <a:buNone/>
              <a:defRPr sz="2400"/>
            </a:lvl6pPr>
            <a:lvl7pPr lvl="6" indent="0" rtl="0">
              <a:spcBef>
                <a:spcPts val="0"/>
              </a:spcBef>
              <a:spcAft>
                <a:spcPts val="0"/>
              </a:spcAft>
              <a:buSzPts val="2800"/>
              <a:buNone/>
              <a:defRPr sz="2400"/>
            </a:lvl7pPr>
            <a:lvl8pPr lvl="7" indent="0" rtl="0">
              <a:spcBef>
                <a:spcPts val="0"/>
              </a:spcBef>
              <a:spcAft>
                <a:spcPts val="0"/>
              </a:spcAft>
              <a:buSzPts val="2800"/>
              <a:buNone/>
              <a:defRPr sz="2400"/>
            </a:lvl8pPr>
            <a:lvl9pPr lvl="8" indent="0" rtl="0">
              <a:spcBef>
                <a:spcPts val="0"/>
              </a:spcBef>
              <a:spcAft>
                <a:spcPts val="0"/>
              </a:spcAft>
              <a:buSzPts val="2800"/>
              <a:buNone/>
              <a:defRPr sz="2400"/>
            </a:lvl9pPr>
          </a:lstStyle>
          <a:p>
            <a:endParaRPr/>
          </a:p>
        </p:txBody>
      </p:sp>
      <p:sp>
        <p:nvSpPr>
          <p:cNvPr id="45" name="Google Shape;45;p11"/>
          <p:cNvSpPr txBox="1">
            <a:spLocks noGrp="1"/>
          </p:cNvSpPr>
          <p:nvPr>
            <p:ph type="body" idx="1"/>
          </p:nvPr>
        </p:nvSpPr>
        <p:spPr>
          <a:xfrm>
            <a:off x="609600" y="1600201"/>
            <a:ext cx="10972800" cy="4526000"/>
          </a:xfrm>
          <a:prstGeom prst="rect">
            <a:avLst/>
          </a:prstGeom>
          <a:noFill/>
          <a:ln>
            <a:noFill/>
          </a:ln>
        </p:spPr>
        <p:txBody>
          <a:bodyPr spcFirstLastPara="1" wrap="square" lIns="91425" tIns="91425" rIns="91425" bIns="91425" anchor="t" anchorCtr="0"/>
          <a:lstStyle>
            <a:lvl1pPr marL="609585" marR="0" lvl="0" indent="-575719" algn="l" rtl="0">
              <a:spcBef>
                <a:spcPts val="853"/>
              </a:spcBef>
              <a:spcAft>
                <a:spcPts val="0"/>
              </a:spcAft>
              <a:buClr>
                <a:schemeClr val="dk1"/>
              </a:buClr>
              <a:buSzPts val="3200"/>
              <a:buFont typeface="Arial"/>
              <a:buChar char="•"/>
              <a:defRPr sz="4267" b="0" i="0" u="none" strike="noStrike" cap="none">
                <a:solidFill>
                  <a:schemeClr val="dk1"/>
                </a:solidFill>
                <a:latin typeface="Arial"/>
                <a:ea typeface="Arial"/>
                <a:cs typeface="Arial"/>
                <a:sym typeface="Arial"/>
              </a:defRPr>
            </a:lvl1pPr>
            <a:lvl2pPr marL="1219170" marR="0" lvl="1" indent="-541853" algn="l" rtl="0">
              <a:spcBef>
                <a:spcPts val="2133"/>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2133"/>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21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21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21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2133"/>
              </a:spcBef>
              <a:spcAft>
                <a:spcPts val="2133"/>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57393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612018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1190625" y="2268141"/>
            <a:ext cx="9810800" cy="2321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1pPr>
            <a:lvl2pPr marL="0" marR="0" lvl="1" indent="152396"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2pPr>
            <a:lvl3pPr marL="0" marR="0" lvl="2" indent="321725"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3pPr>
            <a:lvl4pPr marL="0" marR="0" lvl="3" indent="474121"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4pPr>
            <a:lvl5pPr marL="0" marR="0" lvl="4" indent="643451"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5pPr>
            <a:lvl6pPr marL="0" marR="0" lvl="5" indent="795847"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6pPr>
            <a:lvl7pPr marL="0" marR="0" lvl="6" indent="965176"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7pPr>
            <a:lvl8pPr marL="0" marR="0" lvl="7" indent="1117572"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8pPr>
            <a:lvl9pPr marL="0" marR="0" lvl="8" indent="1286901"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5959389" y="6505277"/>
            <a:ext cx="249200" cy="2460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2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50"/>
        <p:cNvGrpSpPr/>
        <p:nvPr/>
      </p:nvGrpSpPr>
      <p:grpSpPr>
        <a:xfrm>
          <a:off x="0" y="0"/>
          <a:ext cx="0" cy="0"/>
          <a:chOff x="0" y="0"/>
          <a:chExt cx="0" cy="0"/>
        </a:xfrm>
      </p:grpSpPr>
      <p:sp>
        <p:nvSpPr>
          <p:cNvPr id="51" name="Google Shape;51;p14"/>
          <p:cNvSpPr txBox="1">
            <a:spLocks noGrp="1"/>
          </p:cNvSpPr>
          <p:nvPr>
            <p:ph type="sldNum" idx="12"/>
          </p:nvPr>
        </p:nvSpPr>
        <p:spPr>
          <a:xfrm>
            <a:off x="5976069" y="6540500"/>
            <a:ext cx="233600" cy="2496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1pPr>
            <a:lvl2pPr marL="0" marR="0" lvl="1"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2pPr>
            <a:lvl3pPr marL="0" marR="0" lvl="2"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3pPr>
            <a:lvl4pPr marL="0" marR="0" lvl="3"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4pPr>
            <a:lvl5pPr marL="0" marR="0" lvl="4"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5pPr>
            <a:lvl6pPr marL="0" marR="0" lvl="5"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6pPr>
            <a:lvl7pPr marL="0" marR="0" lvl="6"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7pPr>
            <a:lvl8pPr marL="0" marR="0" lvl="7"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8pPr>
            <a:lvl9pPr marL="0" marR="0" lvl="8"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6035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844551" y="177800"/>
            <a:ext cx="10502800" cy="1143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1pPr>
            <a:lvl2pPr marL="0" marR="0" lvl="1"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2pPr>
            <a:lvl3pPr marL="0" marR="0" lvl="2"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3pPr>
            <a:lvl4pPr marL="0" marR="0" lvl="3"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4pPr>
            <a:lvl5pPr marL="0" marR="0" lvl="4"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5pPr>
            <a:lvl6pPr marL="0" marR="0" lvl="5"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6pPr>
            <a:lvl7pPr marL="0" marR="0" lvl="6"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7pPr>
            <a:lvl8pPr marL="0" marR="0" lvl="7"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8pPr>
            <a:lvl9pPr marL="0" marR="0" lvl="8" indent="0" algn="ctr" rtl="0">
              <a:lnSpc>
                <a:spcPct val="100000"/>
              </a:lnSpc>
              <a:spcBef>
                <a:spcPts val="0"/>
              </a:spcBef>
              <a:spcAft>
                <a:spcPts val="0"/>
              </a:spcAft>
              <a:buClr>
                <a:srgbClr val="FFFFFF"/>
              </a:buClr>
              <a:buSzPts val="2800"/>
              <a:buFont typeface="Carme"/>
              <a:buNone/>
              <a:defRPr sz="5600" b="0" i="0" u="none" strike="noStrike" cap="none">
                <a:solidFill>
                  <a:srgbClr val="FFFFFF"/>
                </a:solidFill>
                <a:latin typeface="Carme"/>
                <a:ea typeface="Carme"/>
                <a:cs typeface="Carme"/>
                <a:sym typeface="Carme"/>
              </a:defRPr>
            </a:lvl9pPr>
          </a:lstStyle>
          <a:p>
            <a:endParaRPr/>
          </a:p>
        </p:txBody>
      </p:sp>
      <p:sp>
        <p:nvSpPr>
          <p:cNvPr id="54" name="Google Shape;54;p15"/>
          <p:cNvSpPr txBox="1">
            <a:spLocks noGrp="1"/>
          </p:cNvSpPr>
          <p:nvPr>
            <p:ph type="sldNum" idx="12"/>
          </p:nvPr>
        </p:nvSpPr>
        <p:spPr>
          <a:xfrm>
            <a:off x="5976069" y="6540500"/>
            <a:ext cx="233600" cy="2496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1pPr>
            <a:lvl2pPr marL="0" marR="0" lvl="1"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2pPr>
            <a:lvl3pPr marL="0" marR="0" lvl="2"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3pPr>
            <a:lvl4pPr marL="0" marR="0" lvl="3"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4pPr>
            <a:lvl5pPr marL="0" marR="0" lvl="4"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5pPr>
            <a:lvl6pPr marL="0" marR="0" lvl="5"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6pPr>
            <a:lvl7pPr marL="0" marR="0" lvl="6"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7pPr>
            <a:lvl8pPr marL="0" marR="0" lvl="7"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8pPr>
            <a:lvl9pPr marL="0" marR="0" lvl="8"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3349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55"/>
        <p:cNvGrpSpPr/>
        <p:nvPr/>
      </p:nvGrpSpPr>
      <p:grpSpPr>
        <a:xfrm>
          <a:off x="0" y="0"/>
          <a:ext cx="0" cy="0"/>
          <a:chOff x="0" y="0"/>
          <a:chExt cx="0" cy="0"/>
        </a:xfrm>
      </p:grpSpPr>
      <p:sp>
        <p:nvSpPr>
          <p:cNvPr id="56" name="Google Shape;56;p16"/>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9pPr>
          </a:lstStyle>
          <a:p>
            <a:endParaRPr/>
          </a:p>
        </p:txBody>
      </p:sp>
      <p:sp>
        <p:nvSpPr>
          <p:cNvPr id="57" name="Google Shape;57;p16"/>
          <p:cNvSpPr txBox="1">
            <a:spLocks noGrp="1"/>
          </p:cNvSpPr>
          <p:nvPr>
            <p:ph type="body" idx="1"/>
          </p:nvPr>
        </p:nvSpPr>
        <p:spPr>
          <a:xfrm>
            <a:off x="609600" y="1600200"/>
            <a:ext cx="10972800" cy="4526000"/>
          </a:xfrm>
          <a:prstGeom prst="rect">
            <a:avLst/>
          </a:prstGeom>
          <a:noFill/>
          <a:ln>
            <a:noFill/>
          </a:ln>
        </p:spPr>
        <p:txBody>
          <a:bodyPr spcFirstLastPara="1" wrap="square" lIns="91425" tIns="91425" rIns="91425" bIns="91425" anchor="t" anchorCtr="0"/>
          <a:lstStyle>
            <a:lvl1pPr marL="609585" marR="0" lvl="0"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1pPr>
            <a:lvl2pPr marL="1219170" marR="0" lvl="1"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2pPr>
            <a:lvl3pPr marL="1828754" marR="0" lvl="2"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3pPr>
            <a:lvl4pPr marL="2438339" marR="0" lvl="3"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4pPr>
            <a:lvl5pPr marL="3047924" marR="0" lvl="4"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5pPr>
            <a:lvl6pPr marL="3657509" marR="0" lvl="5"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6pPr>
            <a:lvl7pPr marL="4267093" marR="0" lvl="6"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7pPr>
            <a:lvl8pPr marL="4876678" marR="0" lvl="7"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8pPr>
            <a:lvl9pPr marL="5486263" marR="0" lvl="8"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9pPr>
          </a:lstStyle>
          <a:p>
            <a:endParaRPr/>
          </a:p>
        </p:txBody>
      </p:sp>
      <p:sp>
        <p:nvSpPr>
          <p:cNvPr id="58" name="Google Shape;58;p16"/>
          <p:cNvSpPr txBox="1">
            <a:spLocks noGrp="1"/>
          </p:cNvSpPr>
          <p:nvPr>
            <p:ph type="sldNum" idx="12"/>
          </p:nvPr>
        </p:nvSpPr>
        <p:spPr>
          <a:xfrm>
            <a:off x="11230424" y="6359419"/>
            <a:ext cx="352000" cy="3588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sz="1333">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97348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ubtitle with body">
  <p:cSld name="Title and subtitle with body">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786417" y="547307"/>
            <a:ext cx="10972800" cy="488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2800"/>
              <a:buFont typeface="Open Sans"/>
              <a:buNone/>
              <a:defRPr/>
            </a:lvl1pPr>
            <a:lvl2pPr lvl="1" rtl="0">
              <a:spcBef>
                <a:spcPts val="0"/>
              </a:spcBef>
              <a:spcAft>
                <a:spcPts val="0"/>
              </a:spcAft>
              <a:buSzPts val="2800"/>
              <a:buFont typeface="Arial"/>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7"/>
          <p:cNvSpPr txBox="1">
            <a:spLocks noGrp="1"/>
          </p:cNvSpPr>
          <p:nvPr>
            <p:ph type="body" idx="1"/>
          </p:nvPr>
        </p:nvSpPr>
        <p:spPr>
          <a:xfrm>
            <a:off x="786433" y="1600200"/>
            <a:ext cx="10972800" cy="4732800"/>
          </a:xfrm>
          <a:prstGeom prst="rect">
            <a:avLst/>
          </a:prstGeom>
          <a:noFill/>
          <a:ln>
            <a:noFill/>
          </a:ln>
        </p:spPr>
        <p:txBody>
          <a:bodyPr spcFirstLastPara="1" wrap="square" lIns="91425" tIns="91425" rIns="91425" bIns="91425" anchor="t" anchorCtr="0"/>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62" name="Google Shape;62;p17"/>
          <p:cNvSpPr txBox="1">
            <a:spLocks noGrp="1"/>
          </p:cNvSpPr>
          <p:nvPr>
            <p:ph type="title" idx="2"/>
          </p:nvPr>
        </p:nvSpPr>
        <p:spPr>
          <a:xfrm>
            <a:off x="793667" y="1103632"/>
            <a:ext cx="10972800" cy="437200"/>
          </a:xfrm>
          <a:prstGeom prst="rect">
            <a:avLst/>
          </a:prstGeom>
          <a:noFill/>
          <a:ln>
            <a:noFill/>
          </a:ln>
        </p:spPr>
        <p:txBody>
          <a:bodyPr spcFirstLastPara="1" wrap="square" lIns="91425" tIns="91425" rIns="91425" bIns="91425" anchor="ctr" anchorCtr="0"/>
          <a:lstStyle>
            <a:lvl1pPr lvl="0" rtl="0">
              <a:spcBef>
                <a:spcPts val="0"/>
              </a:spcBef>
              <a:spcAft>
                <a:spcPts val="0"/>
              </a:spcAft>
              <a:buClr>
                <a:schemeClr val="dk2"/>
              </a:buClr>
              <a:buSzPts val="1800"/>
              <a:buFont typeface="Open Sans"/>
              <a:buNone/>
              <a:defRPr sz="2400">
                <a:solidFill>
                  <a:schemeClr val="dk2"/>
                </a:solidFill>
              </a:defRPr>
            </a:lvl1pPr>
            <a:lvl2pPr lvl="1" rtl="0">
              <a:spcBef>
                <a:spcPts val="0"/>
              </a:spcBef>
              <a:spcAft>
                <a:spcPts val="0"/>
              </a:spcAft>
              <a:buClr>
                <a:schemeClr val="dk2"/>
              </a:buClr>
              <a:buSzPts val="2800"/>
              <a:buFont typeface="Arial"/>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63" name="Google Shape;63;p17"/>
          <p:cNvSpPr txBox="1">
            <a:spLocks noGrp="1"/>
          </p:cNvSpPr>
          <p:nvPr>
            <p:ph type="sldNum" idx="12"/>
          </p:nvPr>
        </p:nvSpPr>
        <p:spPr>
          <a:xfrm>
            <a:off x="11409055"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1pPr>
            <a:lvl2pPr marL="0" marR="0" lvl="1"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2pPr>
            <a:lvl3pPr marL="0" marR="0" lvl="2"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3pPr>
            <a:lvl4pPr marL="0" marR="0" lvl="3"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4pPr>
            <a:lvl5pPr marL="0" marR="0" lvl="4"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5pPr>
            <a:lvl6pPr marL="0" marR="0" lvl="5"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6pPr>
            <a:lvl7pPr marL="0" marR="0" lvl="6"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7pPr>
            <a:lvl8pPr marL="0" marR="0" lvl="7"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8pPr>
            <a:lvl9pPr marL="0" marR="0" lvl="8"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2762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64"/>
        <p:cNvGrpSpPr/>
        <p:nvPr/>
      </p:nvGrpSpPr>
      <p:grpSpPr>
        <a:xfrm>
          <a:off x="0" y="0"/>
          <a:ext cx="0" cy="0"/>
          <a:chOff x="0" y="0"/>
          <a:chExt cx="0" cy="0"/>
        </a:xfrm>
      </p:grpSpPr>
      <p:sp>
        <p:nvSpPr>
          <p:cNvPr id="65" name="Google Shape;65;p18"/>
          <p:cNvSpPr txBox="1">
            <a:spLocks noGrp="1"/>
          </p:cNvSpPr>
          <p:nvPr>
            <p:ph type="sldNum" idx="12"/>
          </p:nvPr>
        </p:nvSpPr>
        <p:spPr>
          <a:xfrm>
            <a:off x="11409055"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1pPr>
            <a:lvl2pPr marL="0" marR="0" lvl="1"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2pPr>
            <a:lvl3pPr marL="0" marR="0" lvl="2"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3pPr>
            <a:lvl4pPr marL="0" marR="0" lvl="3"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4pPr>
            <a:lvl5pPr marL="0" marR="0" lvl="4"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5pPr>
            <a:lvl6pPr marL="0" marR="0" lvl="5"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6pPr>
            <a:lvl7pPr marL="0" marR="0" lvl="6"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7pPr>
            <a:lvl8pPr marL="0" marR="0" lvl="7"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8pPr>
            <a:lvl9pPr marL="0" marR="0" lvl="8"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9pPr>
          </a:lstStyle>
          <a:p>
            <a:fld id="{00000000-1234-1234-1234-123412341234}" type="slidenum">
              <a:rPr lang="en" smtClean="0"/>
              <a:pPr/>
              <a:t>‹#›</a:t>
            </a:fld>
            <a:endParaRPr lang="en"/>
          </a:p>
        </p:txBody>
      </p:sp>
      <p:sp>
        <p:nvSpPr>
          <p:cNvPr id="66" name="Google Shape;66;p18"/>
          <p:cNvSpPr txBox="1">
            <a:spLocks noGrp="1"/>
          </p:cNvSpPr>
          <p:nvPr>
            <p:ph type="ctrTitle"/>
          </p:nvPr>
        </p:nvSpPr>
        <p:spPr>
          <a:xfrm>
            <a:off x="914400" y="2611265"/>
            <a:ext cx="10363200" cy="10464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6C6C6C"/>
              </a:buClr>
              <a:buSzPts val="4300"/>
              <a:buFont typeface="Open Sans"/>
              <a:buNone/>
              <a:defRPr sz="5733"/>
            </a:lvl1pPr>
            <a:lvl2pPr marL="0" marR="0" lvl="1" indent="0" algn="ctr" rtl="0">
              <a:lnSpc>
                <a:spcPct val="100000"/>
              </a:lnSpc>
              <a:spcBef>
                <a:spcPts val="0"/>
              </a:spcBef>
              <a:spcAft>
                <a:spcPts val="0"/>
              </a:spcAft>
              <a:buClr>
                <a:schemeClr val="dk1"/>
              </a:buClr>
              <a:buSzPts val="2800"/>
              <a:buFont typeface="Arial"/>
              <a:buNone/>
              <a:defRPr/>
            </a:lvl2pPr>
            <a:lvl3pPr marL="0" marR="0" lvl="2" indent="0" algn="ctr" rtl="0">
              <a:spcBef>
                <a:spcPts val="0"/>
              </a:spcBef>
              <a:spcAft>
                <a:spcPts val="0"/>
              </a:spcAft>
              <a:buClr>
                <a:schemeClr val="dk1"/>
              </a:buClr>
              <a:buSzPts val="2800"/>
              <a:buFont typeface="Arial"/>
              <a:buNone/>
              <a:defRPr/>
            </a:lvl3pPr>
            <a:lvl4pPr marL="0" marR="0" lvl="3" indent="0" algn="ctr" rtl="0">
              <a:spcBef>
                <a:spcPts val="0"/>
              </a:spcBef>
              <a:spcAft>
                <a:spcPts val="0"/>
              </a:spcAft>
              <a:buClr>
                <a:schemeClr val="dk1"/>
              </a:buClr>
              <a:buSzPts val="2800"/>
              <a:buFont typeface="Arial"/>
              <a:buNone/>
              <a:defRPr/>
            </a:lvl4pPr>
            <a:lvl5pPr marL="0" marR="0" lvl="4" indent="0" algn="ctr" rtl="0">
              <a:spcBef>
                <a:spcPts val="0"/>
              </a:spcBef>
              <a:spcAft>
                <a:spcPts val="0"/>
              </a:spcAft>
              <a:buClr>
                <a:schemeClr val="dk1"/>
              </a:buClr>
              <a:buSzPts val="2800"/>
              <a:buFont typeface="Arial"/>
              <a:buNone/>
              <a:defRPr/>
            </a:lvl5pPr>
            <a:lvl6pPr marL="0" marR="0" lvl="5" indent="0" algn="ctr" rtl="0">
              <a:spcBef>
                <a:spcPts val="0"/>
              </a:spcBef>
              <a:spcAft>
                <a:spcPts val="0"/>
              </a:spcAft>
              <a:buClr>
                <a:schemeClr val="dk1"/>
              </a:buClr>
              <a:buSzPts val="2800"/>
              <a:buFont typeface="Arial"/>
              <a:buNone/>
              <a:defRPr/>
            </a:lvl6pPr>
            <a:lvl7pPr marL="0" marR="0" lvl="6" indent="0" algn="ctr" rtl="0">
              <a:spcBef>
                <a:spcPts val="0"/>
              </a:spcBef>
              <a:spcAft>
                <a:spcPts val="0"/>
              </a:spcAft>
              <a:buClr>
                <a:schemeClr val="dk1"/>
              </a:buClr>
              <a:buSzPts val="2800"/>
              <a:buFont typeface="Arial"/>
              <a:buNone/>
              <a:defRPr/>
            </a:lvl7pPr>
            <a:lvl8pPr marL="0" marR="0" lvl="7" indent="0" algn="ctr" rtl="0">
              <a:spcBef>
                <a:spcPts val="0"/>
              </a:spcBef>
              <a:spcAft>
                <a:spcPts val="0"/>
              </a:spcAft>
              <a:buClr>
                <a:schemeClr val="dk1"/>
              </a:buClr>
              <a:buSzPts val="2800"/>
              <a:buFont typeface="Arial"/>
              <a:buNone/>
              <a:defRPr/>
            </a:lvl8pPr>
            <a:lvl9pPr marL="0" marR="0" lvl="8" indent="0" algn="ctr" rtl="0">
              <a:spcBef>
                <a:spcPts val="0"/>
              </a:spcBef>
              <a:spcAft>
                <a:spcPts val="0"/>
              </a:spcAft>
              <a:buClr>
                <a:schemeClr val="dk1"/>
              </a:buClr>
              <a:buSzPts val="2800"/>
              <a:buFont typeface="Arial"/>
              <a:buNone/>
              <a:defRPr/>
            </a:lvl9pPr>
          </a:lstStyle>
          <a:p>
            <a:endParaRPr/>
          </a:p>
        </p:txBody>
      </p:sp>
    </p:spTree>
    <p:extLst>
      <p:ext uri="{BB962C8B-B14F-4D97-AF65-F5344CB8AC3E}">
        <p14:creationId xmlns:p14="http://schemas.microsoft.com/office/powerpoint/2010/main" val="348472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345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786416" y="547305"/>
            <a:ext cx="10972800" cy="488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9"/>
          <p:cNvSpPr txBox="1">
            <a:spLocks noGrp="1"/>
          </p:cNvSpPr>
          <p:nvPr>
            <p:ph type="sldNum" idx="12"/>
          </p:nvPr>
        </p:nvSpPr>
        <p:spPr>
          <a:xfrm>
            <a:off x="11409053"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1pPr>
            <a:lvl2pPr marL="0" marR="0" lvl="1"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2pPr>
            <a:lvl3pPr marL="0" marR="0" lvl="2"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3pPr>
            <a:lvl4pPr marL="0" marR="0" lvl="3"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4pPr>
            <a:lvl5pPr marL="0" marR="0" lvl="4"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5pPr>
            <a:lvl6pPr marL="0" marR="0" lvl="5"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6pPr>
            <a:lvl7pPr marL="0" marR="0" lvl="6"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7pPr>
            <a:lvl8pPr marL="0" marR="0" lvl="7"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8pPr>
            <a:lvl9pPr marL="0" marR="0" lvl="8" indent="0" algn="r" rtl="0">
              <a:lnSpc>
                <a:spcPct val="100000"/>
              </a:lnSpc>
              <a:spcBef>
                <a:spcPts val="0"/>
              </a:spcBef>
              <a:spcAft>
                <a:spcPts val="0"/>
              </a:spcAft>
              <a:buClr>
                <a:srgbClr val="6C6C6C"/>
              </a:buClr>
              <a:buFont typeface="Open Sans"/>
              <a:buNone/>
              <a:defRPr b="0" i="0" u="none" strike="noStrike" cap="none">
                <a:solidFill>
                  <a:srgbClr val="6C6C6C"/>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5310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venir"/>
              <a:buNone/>
              <a:defRPr sz="3467" b="0" i="0" u="none" strike="noStrike" cap="none">
                <a:solidFill>
                  <a:srgbClr val="000000"/>
                </a:solidFill>
                <a:latin typeface="Avenir"/>
                <a:ea typeface="Avenir"/>
                <a:cs typeface="Avenir"/>
                <a:sym typeface="Avenir"/>
              </a:defRPr>
            </a:lvl1pPr>
            <a:lvl2pPr marL="0" marR="0" lvl="1"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2pPr>
            <a:lvl3pPr marL="0" marR="0" lvl="2"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3pPr>
            <a:lvl4pPr marL="0" marR="0" lvl="3"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4pPr>
            <a:lvl5pPr marL="0" marR="0" lvl="4"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5pPr>
            <a:lvl6pPr marL="0" marR="0" lvl="5"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6pPr>
            <a:lvl7pPr marL="0" marR="0" lvl="6"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7pPr>
            <a:lvl8pPr marL="0" marR="0" lvl="7"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8pPr>
            <a:lvl9pPr marL="0" marR="0" lvl="8"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9pPr>
          </a:lstStyle>
          <a:p>
            <a:endParaRPr/>
          </a:p>
        </p:txBody>
      </p:sp>
      <p:sp>
        <p:nvSpPr>
          <p:cNvPr id="74" name="Google Shape;74;p21"/>
          <p:cNvSpPr txBox="1">
            <a:spLocks noGrp="1"/>
          </p:cNvSpPr>
          <p:nvPr>
            <p:ph type="sldNum" idx="12"/>
          </p:nvPr>
        </p:nvSpPr>
        <p:spPr>
          <a:xfrm>
            <a:off x="11294183" y="6392720"/>
            <a:ext cx="288000" cy="292400"/>
          </a:xfrm>
          <a:prstGeom prst="rect">
            <a:avLst/>
          </a:prstGeom>
          <a:noFill/>
          <a:ln>
            <a:noFill/>
          </a:ln>
        </p:spPr>
        <p:txBody>
          <a:bodyPr spcFirstLastPara="1" wrap="square" lIns="17150" tIns="17150" rIns="17150" bIns="17150" anchor="ctr" anchorCtr="0">
            <a:noAutofit/>
          </a:bodyPr>
          <a:lstStyle>
            <a:lvl1pPr marL="0" marR="0" lvl="0"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7700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75"/>
        <p:cNvGrpSpPr/>
        <p:nvPr/>
      </p:nvGrpSpPr>
      <p:grpSpPr>
        <a:xfrm>
          <a:off x="0" y="0"/>
          <a:ext cx="0" cy="0"/>
          <a:chOff x="0" y="0"/>
          <a:chExt cx="0" cy="0"/>
        </a:xfrm>
      </p:grpSpPr>
      <p:sp>
        <p:nvSpPr>
          <p:cNvPr id="76" name="Google Shape;76;p22"/>
          <p:cNvSpPr txBox="1">
            <a:spLocks noGrp="1"/>
          </p:cNvSpPr>
          <p:nvPr>
            <p:ph type="sldNum" idx="12"/>
          </p:nvPr>
        </p:nvSpPr>
        <p:spPr>
          <a:xfrm>
            <a:off x="11230424" y="6359419"/>
            <a:ext cx="352000" cy="3588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2245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7"/>
        <p:cNvGrpSpPr/>
        <p:nvPr/>
      </p:nvGrpSpPr>
      <p:grpSpPr>
        <a:xfrm>
          <a:off x="0" y="0"/>
          <a:ext cx="0" cy="0"/>
          <a:chOff x="0" y="0"/>
          <a:chExt cx="0" cy="0"/>
        </a:xfrm>
      </p:grpSpPr>
      <p:sp>
        <p:nvSpPr>
          <p:cNvPr id="78" name="Google Shape;78;p23"/>
          <p:cNvSpPr txBox="1">
            <a:spLocks noGrp="1"/>
          </p:cNvSpPr>
          <p:nvPr>
            <p:ph type="body" idx="1"/>
          </p:nvPr>
        </p:nvSpPr>
        <p:spPr>
          <a:xfrm>
            <a:off x="844551" y="889000"/>
            <a:ext cx="10502800" cy="5086400"/>
          </a:xfrm>
          <a:prstGeom prst="rect">
            <a:avLst/>
          </a:prstGeom>
          <a:noFill/>
          <a:ln>
            <a:noFill/>
          </a:ln>
        </p:spPr>
        <p:txBody>
          <a:bodyPr spcFirstLastPara="1" wrap="square" lIns="91425" tIns="91425" rIns="91425" bIns="91425" anchor="ctr" anchorCtr="0"/>
          <a:lstStyle>
            <a:lvl1pPr marL="609585" marR="0" lvl="0"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1pPr>
            <a:lvl2pPr marL="1219170" marR="0" lvl="1"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2pPr>
            <a:lvl3pPr marL="1828754" marR="0" lvl="2"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3pPr>
            <a:lvl4pPr marL="2438339" marR="0" lvl="3"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4pPr>
            <a:lvl5pPr marL="3047924" marR="0" lvl="4"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5pPr>
            <a:lvl6pPr marL="3657509" marR="0" lvl="5"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6pPr>
            <a:lvl7pPr marL="4267093" marR="0" lvl="6"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7pPr>
            <a:lvl8pPr marL="4876678" marR="0" lvl="7"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8pPr>
            <a:lvl9pPr marL="5486263" marR="0" lvl="8"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9pPr>
          </a:lstStyle>
          <a:p>
            <a:endParaRPr/>
          </a:p>
        </p:txBody>
      </p:sp>
      <p:sp>
        <p:nvSpPr>
          <p:cNvPr id="79" name="Google Shape;79;p23"/>
          <p:cNvSpPr txBox="1">
            <a:spLocks noGrp="1"/>
          </p:cNvSpPr>
          <p:nvPr>
            <p:ph type="sldNum" idx="12"/>
          </p:nvPr>
        </p:nvSpPr>
        <p:spPr>
          <a:xfrm>
            <a:off x="5976069" y="6540500"/>
            <a:ext cx="233600" cy="2496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1pPr>
            <a:lvl2pPr marL="0" marR="0" lvl="1"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2pPr>
            <a:lvl3pPr marL="0" marR="0" lvl="2"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3pPr>
            <a:lvl4pPr marL="0" marR="0" lvl="3"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4pPr>
            <a:lvl5pPr marL="0" marR="0" lvl="4"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5pPr>
            <a:lvl6pPr marL="0" marR="0" lvl="5"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6pPr>
            <a:lvl7pPr marL="0" marR="0" lvl="6"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7pPr>
            <a:lvl8pPr marL="0" marR="0" lvl="7"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8pPr>
            <a:lvl9pPr marL="0" marR="0" lvl="8"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5175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text">
  <p:cSld name="1_Title+text">
    <p:spTree>
      <p:nvGrpSpPr>
        <p:cNvPr id="1" name="Shape 80"/>
        <p:cNvGrpSpPr/>
        <p:nvPr/>
      </p:nvGrpSpPr>
      <p:grpSpPr>
        <a:xfrm>
          <a:off x="0" y="0"/>
          <a:ext cx="0" cy="0"/>
          <a:chOff x="0" y="0"/>
          <a:chExt cx="0" cy="0"/>
        </a:xfrm>
      </p:grpSpPr>
      <p:pic>
        <p:nvPicPr>
          <p:cNvPr id="81" name="Google Shape;81;p24"/>
          <p:cNvPicPr preferRelativeResize="0"/>
          <p:nvPr/>
        </p:nvPicPr>
        <p:blipFill/>
        <p:spPr>
          <a:xfrm>
            <a:off x="2117" y="2117"/>
            <a:ext cx="2000" cy="2000"/>
          </a:xfrm>
          <a:prstGeom prst="rect">
            <a:avLst/>
          </a:prstGeom>
          <a:solidFill>
            <a:srgbClr val="FFFFFF"/>
          </a:solidFill>
          <a:ln>
            <a:noFill/>
          </a:ln>
        </p:spPr>
      </p:pic>
      <p:sp>
        <p:nvSpPr>
          <p:cNvPr id="82" name="Google Shape;82;p24"/>
          <p:cNvSpPr/>
          <p:nvPr/>
        </p:nvSpPr>
        <p:spPr>
          <a:xfrm>
            <a:off x="2117" y="2117"/>
            <a:ext cx="2000" cy="2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83" name="Google Shape;83;p24"/>
          <p:cNvSpPr txBox="1">
            <a:spLocks noGrp="1"/>
          </p:cNvSpPr>
          <p:nvPr>
            <p:ph type="title"/>
          </p:nvPr>
        </p:nvSpPr>
        <p:spPr>
          <a:xfrm>
            <a:off x="813975" y="452669"/>
            <a:ext cx="10563200" cy="9876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1"/>
              </a:buClr>
              <a:buSzPts val="2800"/>
              <a:buFont typeface="Calibri"/>
              <a:buNone/>
              <a:defRPr sz="3467" b="1" i="0" u="none" strike="noStrike" cap="none">
                <a:solidFill>
                  <a:schemeClr val="dk1"/>
                </a:solidFill>
                <a:latin typeface="Arial"/>
                <a:ea typeface="Arial"/>
                <a:cs typeface="Arial"/>
                <a:sym typeface="Arial"/>
              </a:defRPr>
            </a:lvl1pPr>
            <a:lvl2pPr lvl="1" indent="0" rtl="0">
              <a:spcBef>
                <a:spcPts val="0"/>
              </a:spcBef>
              <a:spcAft>
                <a:spcPts val="0"/>
              </a:spcAft>
              <a:buSzPts val="2800"/>
              <a:buFont typeface="Arial"/>
              <a:buNone/>
              <a:defRPr sz="2400"/>
            </a:lvl2pPr>
            <a:lvl3pPr lvl="2" indent="0" rtl="0">
              <a:spcBef>
                <a:spcPts val="0"/>
              </a:spcBef>
              <a:spcAft>
                <a:spcPts val="0"/>
              </a:spcAft>
              <a:buSzPts val="2800"/>
              <a:buFont typeface="Arial"/>
              <a:buNone/>
              <a:defRPr sz="2400"/>
            </a:lvl3pPr>
            <a:lvl4pPr lvl="3" indent="0" rtl="0">
              <a:spcBef>
                <a:spcPts val="0"/>
              </a:spcBef>
              <a:spcAft>
                <a:spcPts val="0"/>
              </a:spcAft>
              <a:buSzPts val="2800"/>
              <a:buFont typeface="Arial"/>
              <a:buNone/>
              <a:defRPr sz="2400"/>
            </a:lvl4pPr>
            <a:lvl5pPr lvl="4" indent="0" rtl="0">
              <a:spcBef>
                <a:spcPts val="0"/>
              </a:spcBef>
              <a:spcAft>
                <a:spcPts val="0"/>
              </a:spcAft>
              <a:buSzPts val="2800"/>
              <a:buFont typeface="Arial"/>
              <a:buNone/>
              <a:defRPr sz="2400"/>
            </a:lvl5pPr>
            <a:lvl6pPr lvl="5" indent="0" rtl="0">
              <a:spcBef>
                <a:spcPts val="0"/>
              </a:spcBef>
              <a:spcAft>
                <a:spcPts val="0"/>
              </a:spcAft>
              <a:buSzPts val="2800"/>
              <a:buFont typeface="Arial"/>
              <a:buNone/>
              <a:defRPr sz="2400"/>
            </a:lvl6pPr>
            <a:lvl7pPr lvl="6" indent="0" rtl="0">
              <a:spcBef>
                <a:spcPts val="0"/>
              </a:spcBef>
              <a:spcAft>
                <a:spcPts val="0"/>
              </a:spcAft>
              <a:buSzPts val="2800"/>
              <a:buFont typeface="Arial"/>
              <a:buNone/>
              <a:defRPr sz="2400"/>
            </a:lvl7pPr>
            <a:lvl8pPr lvl="7" indent="0" rtl="0">
              <a:spcBef>
                <a:spcPts val="0"/>
              </a:spcBef>
              <a:spcAft>
                <a:spcPts val="0"/>
              </a:spcAft>
              <a:buSzPts val="2800"/>
              <a:buFont typeface="Arial"/>
              <a:buNone/>
              <a:defRPr sz="2400"/>
            </a:lvl8pPr>
            <a:lvl9pPr lvl="8" indent="0" rtl="0">
              <a:spcBef>
                <a:spcPts val="0"/>
              </a:spcBef>
              <a:spcAft>
                <a:spcPts val="0"/>
              </a:spcAft>
              <a:buSzPts val="2800"/>
              <a:buFont typeface="Arial"/>
              <a:buNone/>
              <a:defRPr sz="2400"/>
            </a:lvl9pPr>
          </a:lstStyle>
          <a:p>
            <a:endParaRPr/>
          </a:p>
        </p:txBody>
      </p:sp>
      <p:sp>
        <p:nvSpPr>
          <p:cNvPr id="84" name="Google Shape;84;p24"/>
          <p:cNvSpPr txBox="1">
            <a:spLocks noGrp="1"/>
          </p:cNvSpPr>
          <p:nvPr>
            <p:ph type="ftr" idx="11"/>
          </p:nvPr>
        </p:nvSpPr>
        <p:spPr>
          <a:xfrm>
            <a:off x="814916" y="6324056"/>
            <a:ext cx="8640000" cy="164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Calibri"/>
              <a:buNone/>
              <a:defRPr sz="1067" b="0" i="0" u="none" strike="noStrike" cap="none">
                <a:solidFill>
                  <a:schemeClr val="dk1"/>
                </a:solidFill>
                <a:latin typeface="Calibri"/>
                <a:ea typeface="Calibri"/>
                <a:cs typeface="Calibri"/>
                <a:sym typeface="Calibri"/>
              </a:defRPr>
            </a:lvl1pPr>
            <a:lvl2pPr marL="609585" marR="0" lvl="1"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2pPr>
            <a:lvl3pPr marL="1219170" marR="0" lvl="2"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3pPr>
            <a:lvl4pPr marL="1828754" marR="0" lvl="3"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4pPr>
            <a:lvl5pPr marL="2438339" marR="0" lvl="4"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5pPr>
            <a:lvl6pPr marL="3047924" marR="0" lvl="5"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6pPr>
            <a:lvl7pPr marL="3657509" marR="0" lvl="6"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7pPr>
            <a:lvl8pPr marL="4267093" marR="0" lvl="7"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8pPr>
            <a:lvl9pPr marL="4876678" marR="0" lvl="8"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03735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01">
  <p:cSld name="Title slide 01">
    <p:spTree>
      <p:nvGrpSpPr>
        <p:cNvPr id="1" name="Shape 85"/>
        <p:cNvGrpSpPr/>
        <p:nvPr/>
      </p:nvGrpSpPr>
      <p:grpSpPr>
        <a:xfrm>
          <a:off x="0" y="0"/>
          <a:ext cx="0" cy="0"/>
          <a:chOff x="0" y="0"/>
          <a:chExt cx="0" cy="0"/>
        </a:xfrm>
      </p:grpSpPr>
      <p:sp>
        <p:nvSpPr>
          <p:cNvPr id="86" name="Google Shape;86;p25"/>
          <p:cNvSpPr/>
          <p:nvPr/>
        </p:nvSpPr>
        <p:spPr>
          <a:xfrm>
            <a:off x="2117" y="2117"/>
            <a:ext cx="2000" cy="2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87" name="Google Shape;87;p25"/>
          <p:cNvSpPr txBox="1">
            <a:spLocks noGrp="1"/>
          </p:cNvSpPr>
          <p:nvPr>
            <p:ph type="ctrTitle"/>
          </p:nvPr>
        </p:nvSpPr>
        <p:spPr>
          <a:xfrm>
            <a:off x="814916" y="3116877"/>
            <a:ext cx="4993200" cy="3000400"/>
          </a:xfrm>
          <a:prstGeom prst="rect">
            <a:avLst/>
          </a:prstGeom>
          <a:solidFill>
            <a:srgbClr val="EB4B0A"/>
          </a:solid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lt1"/>
              </a:buClr>
              <a:buSzPts val="2800"/>
              <a:buFont typeface="Calibri"/>
              <a:buNone/>
              <a:defRPr sz="3200" b="0" i="0" u="none" strike="noStrike" cap="none">
                <a:solidFill>
                  <a:schemeClr val="lt1"/>
                </a:solidFill>
                <a:latin typeface="Calibri"/>
                <a:ea typeface="Calibri"/>
                <a:cs typeface="Calibri"/>
                <a:sym typeface="Calibri"/>
              </a:defRPr>
            </a:lvl1pPr>
            <a:lvl2pPr lvl="1" indent="0" rtl="0">
              <a:spcBef>
                <a:spcPts val="0"/>
              </a:spcBef>
              <a:spcAft>
                <a:spcPts val="0"/>
              </a:spcAft>
              <a:buSzPts val="2800"/>
              <a:buFont typeface="Arial"/>
              <a:buNone/>
              <a:defRPr sz="2400"/>
            </a:lvl2pPr>
            <a:lvl3pPr lvl="2" indent="0" rtl="0">
              <a:spcBef>
                <a:spcPts val="0"/>
              </a:spcBef>
              <a:spcAft>
                <a:spcPts val="0"/>
              </a:spcAft>
              <a:buSzPts val="2800"/>
              <a:buFont typeface="Arial"/>
              <a:buNone/>
              <a:defRPr sz="2400"/>
            </a:lvl3pPr>
            <a:lvl4pPr lvl="3" indent="0" rtl="0">
              <a:spcBef>
                <a:spcPts val="0"/>
              </a:spcBef>
              <a:spcAft>
                <a:spcPts val="0"/>
              </a:spcAft>
              <a:buSzPts val="2800"/>
              <a:buFont typeface="Arial"/>
              <a:buNone/>
              <a:defRPr sz="2400"/>
            </a:lvl4pPr>
            <a:lvl5pPr lvl="4" indent="0" rtl="0">
              <a:spcBef>
                <a:spcPts val="0"/>
              </a:spcBef>
              <a:spcAft>
                <a:spcPts val="0"/>
              </a:spcAft>
              <a:buSzPts val="2800"/>
              <a:buFont typeface="Arial"/>
              <a:buNone/>
              <a:defRPr sz="2400"/>
            </a:lvl5pPr>
            <a:lvl6pPr lvl="5" indent="0" rtl="0">
              <a:spcBef>
                <a:spcPts val="0"/>
              </a:spcBef>
              <a:spcAft>
                <a:spcPts val="0"/>
              </a:spcAft>
              <a:buSzPts val="2800"/>
              <a:buFont typeface="Arial"/>
              <a:buNone/>
              <a:defRPr sz="2400"/>
            </a:lvl6pPr>
            <a:lvl7pPr lvl="6" indent="0" rtl="0">
              <a:spcBef>
                <a:spcPts val="0"/>
              </a:spcBef>
              <a:spcAft>
                <a:spcPts val="0"/>
              </a:spcAft>
              <a:buSzPts val="2800"/>
              <a:buFont typeface="Arial"/>
              <a:buNone/>
              <a:defRPr sz="2400"/>
            </a:lvl7pPr>
            <a:lvl8pPr lvl="7" indent="0" rtl="0">
              <a:spcBef>
                <a:spcPts val="0"/>
              </a:spcBef>
              <a:spcAft>
                <a:spcPts val="0"/>
              </a:spcAft>
              <a:buSzPts val="2800"/>
              <a:buFont typeface="Arial"/>
              <a:buNone/>
              <a:defRPr sz="2400"/>
            </a:lvl8pPr>
            <a:lvl9pPr lvl="8" indent="0" rtl="0">
              <a:spcBef>
                <a:spcPts val="0"/>
              </a:spcBef>
              <a:spcAft>
                <a:spcPts val="0"/>
              </a:spcAft>
              <a:buSzPts val="2800"/>
              <a:buFont typeface="Arial"/>
              <a:buNone/>
              <a:defRPr sz="2400"/>
            </a:lvl9pPr>
          </a:lstStyle>
          <a:p>
            <a:endParaRPr/>
          </a:p>
        </p:txBody>
      </p:sp>
      <p:sp>
        <p:nvSpPr>
          <p:cNvPr id="88" name="Google Shape;88;p25"/>
          <p:cNvSpPr txBox="1">
            <a:spLocks noGrp="1"/>
          </p:cNvSpPr>
          <p:nvPr>
            <p:ph type="body" idx="1"/>
          </p:nvPr>
        </p:nvSpPr>
        <p:spPr>
          <a:xfrm>
            <a:off x="1390749" y="5445225"/>
            <a:ext cx="3841200" cy="288000"/>
          </a:xfrm>
          <a:prstGeom prst="rect">
            <a:avLst/>
          </a:prstGeom>
          <a:noFill/>
          <a:ln>
            <a:noFill/>
          </a:ln>
        </p:spPr>
        <p:txBody>
          <a:bodyPr spcFirstLastPara="1" wrap="square" lIns="91425" tIns="91425" rIns="91425" bIns="91425" anchor="t" anchorCtr="0"/>
          <a:lstStyle>
            <a:lvl1pPr marL="609585" marR="0" lvl="0" indent="-389457" algn="l" rtl="0">
              <a:lnSpc>
                <a:spcPct val="100000"/>
              </a:lnSpc>
              <a:spcBef>
                <a:spcPts val="400"/>
              </a:spcBef>
              <a:spcAft>
                <a:spcPts val="0"/>
              </a:spcAft>
              <a:buClr>
                <a:schemeClr val="lt1"/>
              </a:buClr>
              <a:buSzPts val="1000"/>
              <a:buFont typeface="Arial"/>
              <a:buChar char="•"/>
              <a:defRPr sz="1333" b="0" i="0" u="none" strike="noStrike" cap="none">
                <a:solidFill>
                  <a:schemeClr val="lt1"/>
                </a:solidFill>
                <a:latin typeface="Calibri"/>
                <a:ea typeface="Calibri"/>
                <a:cs typeface="Calibri"/>
                <a:sym typeface="Calibri"/>
              </a:defRPr>
            </a:lvl1pPr>
            <a:lvl2pPr marL="1219170" marR="0" lvl="1" indent="-440256" algn="l" rtl="0">
              <a:lnSpc>
                <a:spcPct val="100000"/>
              </a:lnSpc>
              <a:spcBef>
                <a:spcPts val="267"/>
              </a:spcBef>
              <a:spcAft>
                <a:spcPts val="0"/>
              </a:spcAft>
              <a:buClr>
                <a:schemeClr val="dk1"/>
              </a:buClr>
              <a:buSzPts val="1600"/>
              <a:buFont typeface="Noto Sans Symbols"/>
              <a:buChar char="−"/>
              <a:defRPr sz="2133" b="0" i="0" u="none" strike="noStrike" cap="none">
                <a:solidFill>
                  <a:schemeClr val="dk1"/>
                </a:solidFill>
                <a:latin typeface="Calibri"/>
                <a:ea typeface="Calibri"/>
                <a:cs typeface="Calibri"/>
                <a:sym typeface="Calibri"/>
              </a:defRPr>
            </a:lvl2pPr>
            <a:lvl3pPr marL="1828754" marR="0" lvl="2" indent="-440256" algn="l" rtl="0">
              <a:lnSpc>
                <a:spcPct val="100000"/>
              </a:lnSpc>
              <a:spcBef>
                <a:spcPts val="26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3pPr>
            <a:lvl4pPr marL="2438339" marR="0" lvl="3" indent="-304792" algn="l" rtl="0">
              <a:lnSpc>
                <a:spcPct val="100000"/>
              </a:lnSpc>
              <a:spcBef>
                <a:spcPts val="1333"/>
              </a:spcBef>
              <a:spcAft>
                <a:spcPts val="0"/>
              </a:spcAft>
              <a:buClr>
                <a:schemeClr val="dk1"/>
              </a:buClr>
              <a:buSzPts val="1400"/>
              <a:buFont typeface="Arial"/>
              <a:buNone/>
              <a:defRPr sz="2133" b="1" i="0" u="none" strike="noStrike" cap="none">
                <a:solidFill>
                  <a:schemeClr val="dk1"/>
                </a:solidFill>
                <a:latin typeface="Calibri"/>
                <a:ea typeface="Calibri"/>
                <a:cs typeface="Calibri"/>
                <a:sym typeface="Calibri"/>
              </a:defRPr>
            </a:lvl4pPr>
            <a:lvl5pPr marL="3047924" marR="0" lvl="4" indent="-304792" algn="l" rtl="0">
              <a:lnSpc>
                <a:spcPct val="100000"/>
              </a:lnSpc>
              <a:spcBef>
                <a:spcPts val="800"/>
              </a:spcBef>
              <a:spcAft>
                <a:spcPts val="0"/>
              </a:spcAft>
              <a:buClr>
                <a:schemeClr val="dk1"/>
              </a:buClr>
              <a:buSzPts val="1400"/>
              <a:buFont typeface="Arial"/>
              <a:buNone/>
              <a:defRPr sz="2133"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42745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 Center 1">
  <p:cSld name="Title - Center 1">
    <p:spTree>
      <p:nvGrpSpPr>
        <p:cNvPr id="1" name="Shape 89"/>
        <p:cNvGrpSpPr/>
        <p:nvPr/>
      </p:nvGrpSpPr>
      <p:grpSpPr>
        <a:xfrm>
          <a:off x="0" y="0"/>
          <a:ext cx="0" cy="0"/>
          <a:chOff x="0" y="0"/>
          <a:chExt cx="0" cy="0"/>
        </a:xfrm>
      </p:grpSpPr>
      <p:sp>
        <p:nvSpPr>
          <p:cNvPr id="90" name="Google Shape;90;p26"/>
          <p:cNvSpPr txBox="1">
            <a:spLocks noGrp="1"/>
          </p:cNvSpPr>
          <p:nvPr>
            <p:ph type="title"/>
          </p:nvPr>
        </p:nvSpPr>
        <p:spPr>
          <a:xfrm>
            <a:off x="1190625" y="2268141"/>
            <a:ext cx="9810800" cy="2321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3300"/>
              <a:buFont typeface="Arial"/>
              <a:buNone/>
              <a:defRPr sz="4400" b="1" i="0" u="none" strike="noStrike" cap="none">
                <a:solidFill>
                  <a:schemeClr val="lt1"/>
                </a:solidFill>
                <a:latin typeface="Arial"/>
                <a:ea typeface="Arial"/>
                <a:cs typeface="Arial"/>
                <a:sym typeface="Arial"/>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a:p>
        </p:txBody>
      </p:sp>
      <p:sp>
        <p:nvSpPr>
          <p:cNvPr id="91" name="Google Shape;91;p26"/>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b="0" i="0" u="none" strike="noStrike" cap="none">
                <a:solidFill>
                  <a:schemeClr val="dk1"/>
                </a:solidFill>
                <a:latin typeface="Calibri"/>
                <a:ea typeface="Calibri"/>
                <a:cs typeface="Calibri"/>
                <a:sym typeface="Calibri"/>
              </a:defRPr>
            </a:lvl1pPr>
            <a:lvl2pPr marL="0" marR="0" lvl="1" indent="0" algn="l" rtl="0">
              <a:spcBef>
                <a:spcPts val="0"/>
              </a:spcBef>
              <a:buNone/>
              <a:defRPr sz="1867" b="0" i="0" u="none" strike="noStrike" cap="none">
                <a:solidFill>
                  <a:schemeClr val="dk1"/>
                </a:solidFill>
                <a:latin typeface="Calibri"/>
                <a:ea typeface="Calibri"/>
                <a:cs typeface="Calibri"/>
                <a:sym typeface="Calibri"/>
              </a:defRPr>
            </a:lvl2pPr>
            <a:lvl3pPr marL="0" marR="0" lvl="2" indent="0" algn="l" rtl="0">
              <a:spcBef>
                <a:spcPts val="0"/>
              </a:spcBef>
              <a:buNone/>
              <a:defRPr sz="1867" b="0" i="0" u="none" strike="noStrike" cap="none">
                <a:solidFill>
                  <a:schemeClr val="dk1"/>
                </a:solidFill>
                <a:latin typeface="Calibri"/>
                <a:ea typeface="Calibri"/>
                <a:cs typeface="Calibri"/>
                <a:sym typeface="Calibri"/>
              </a:defRPr>
            </a:lvl3pPr>
            <a:lvl4pPr marL="0" marR="0" lvl="3" indent="0" algn="l" rtl="0">
              <a:spcBef>
                <a:spcPts val="0"/>
              </a:spcBef>
              <a:buNone/>
              <a:defRPr sz="1867" b="0" i="0" u="none" strike="noStrike" cap="none">
                <a:solidFill>
                  <a:schemeClr val="dk1"/>
                </a:solidFill>
                <a:latin typeface="Calibri"/>
                <a:ea typeface="Calibri"/>
                <a:cs typeface="Calibri"/>
                <a:sym typeface="Calibri"/>
              </a:defRPr>
            </a:lvl4pPr>
            <a:lvl5pPr marL="0" marR="0" lvl="4" indent="0" algn="l" rtl="0">
              <a:spcBef>
                <a:spcPts val="0"/>
              </a:spcBef>
              <a:buNone/>
              <a:defRPr sz="1867" b="0" i="0" u="none" strike="noStrike" cap="none">
                <a:solidFill>
                  <a:schemeClr val="dk1"/>
                </a:solidFill>
                <a:latin typeface="Calibri"/>
                <a:ea typeface="Calibri"/>
                <a:cs typeface="Calibri"/>
                <a:sym typeface="Calibri"/>
              </a:defRPr>
            </a:lvl5pPr>
            <a:lvl6pPr marL="0" marR="0" lvl="5" indent="0" algn="l" rtl="0">
              <a:spcBef>
                <a:spcPts val="0"/>
              </a:spcBef>
              <a:buNone/>
              <a:defRPr sz="1867" b="0" i="0" u="none" strike="noStrike" cap="none">
                <a:solidFill>
                  <a:schemeClr val="dk1"/>
                </a:solidFill>
                <a:latin typeface="Calibri"/>
                <a:ea typeface="Calibri"/>
                <a:cs typeface="Calibri"/>
                <a:sym typeface="Calibri"/>
              </a:defRPr>
            </a:lvl6pPr>
            <a:lvl7pPr marL="0" marR="0" lvl="6" indent="0" algn="l" rtl="0">
              <a:spcBef>
                <a:spcPts val="0"/>
              </a:spcBef>
              <a:buNone/>
              <a:defRPr sz="1867" b="0" i="0" u="none" strike="noStrike" cap="none">
                <a:solidFill>
                  <a:schemeClr val="dk1"/>
                </a:solidFill>
                <a:latin typeface="Calibri"/>
                <a:ea typeface="Calibri"/>
                <a:cs typeface="Calibri"/>
                <a:sym typeface="Calibri"/>
              </a:defRPr>
            </a:lvl7pPr>
            <a:lvl8pPr marL="0" marR="0" lvl="7" indent="0" algn="l" rtl="0">
              <a:spcBef>
                <a:spcPts val="0"/>
              </a:spcBef>
              <a:buNone/>
              <a:defRPr sz="1867" b="0" i="0" u="none" strike="noStrike" cap="none">
                <a:solidFill>
                  <a:schemeClr val="dk1"/>
                </a:solidFill>
                <a:latin typeface="Calibri"/>
                <a:ea typeface="Calibri"/>
                <a:cs typeface="Calibri"/>
                <a:sym typeface="Calibri"/>
              </a:defRPr>
            </a:lvl8pPr>
            <a:lvl9pPr marL="0" marR="0" lvl="8" indent="0" algn="l"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963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2"/>
        <p:cNvGrpSpPr/>
        <p:nvPr/>
      </p:nvGrpSpPr>
      <p:grpSpPr>
        <a:xfrm>
          <a:off x="0" y="0"/>
          <a:ext cx="0" cy="0"/>
          <a:chOff x="0" y="0"/>
          <a:chExt cx="0" cy="0"/>
        </a:xfrm>
      </p:grpSpPr>
      <p:sp>
        <p:nvSpPr>
          <p:cNvPr id="93" name="Google Shape;93;p27"/>
          <p:cNvSpPr txBox="1">
            <a:spLocks noGrp="1"/>
          </p:cNvSpPr>
          <p:nvPr>
            <p:ph type="ctrTitle"/>
          </p:nvPr>
        </p:nvSpPr>
        <p:spPr>
          <a:xfrm>
            <a:off x="914400" y="2131484"/>
            <a:ext cx="10363200" cy="1468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3800"/>
              <a:buFont typeface="Century Gothic"/>
              <a:buNone/>
              <a:defRPr sz="5067"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94" name="Google Shape;94;p27"/>
          <p:cNvSpPr txBox="1">
            <a:spLocks noGrp="1"/>
          </p:cNvSpPr>
          <p:nvPr>
            <p:ph type="subTitle" idx="1"/>
          </p:nvPr>
        </p:nvSpPr>
        <p:spPr>
          <a:xfrm>
            <a:off x="1828800" y="3886200"/>
            <a:ext cx="8534400" cy="1752400"/>
          </a:xfrm>
          <a:prstGeom prst="rect">
            <a:avLst/>
          </a:prstGeom>
          <a:noFill/>
          <a:ln>
            <a:noFill/>
          </a:ln>
        </p:spPr>
        <p:txBody>
          <a:bodyPr spcFirstLastPara="1" wrap="square" lIns="91425" tIns="91425" rIns="91425" bIns="91425" anchor="t" anchorCtr="0"/>
          <a:lstStyle>
            <a:lvl1pPr marR="0" lvl="0" algn="ctr" rtl="0">
              <a:lnSpc>
                <a:spcPct val="100000"/>
              </a:lnSpc>
              <a:spcBef>
                <a:spcPts val="853"/>
              </a:spcBef>
              <a:spcAft>
                <a:spcPts val="0"/>
              </a:spcAft>
              <a:buClr>
                <a:srgbClr val="888888"/>
              </a:buClr>
              <a:buSzPts val="3200"/>
              <a:buFont typeface="Arial"/>
              <a:buNone/>
              <a:defRPr sz="4267" b="0" i="0" u="none" strike="noStrike" cap="none">
                <a:solidFill>
                  <a:srgbClr val="888888"/>
                </a:solidFill>
                <a:latin typeface="Century Gothic"/>
                <a:ea typeface="Century Gothic"/>
                <a:cs typeface="Century Gothic"/>
                <a:sym typeface="Century Gothic"/>
              </a:defRPr>
            </a:lvl1pPr>
            <a:lvl2pPr marR="0" lvl="1" algn="ctr" rtl="0">
              <a:lnSpc>
                <a:spcPct val="100000"/>
              </a:lnSpc>
              <a:spcBef>
                <a:spcPts val="747"/>
              </a:spcBef>
              <a:spcAft>
                <a:spcPts val="0"/>
              </a:spcAft>
              <a:buClr>
                <a:srgbClr val="888888"/>
              </a:buClr>
              <a:buSzPts val="2800"/>
              <a:buFont typeface="Arial"/>
              <a:buNone/>
              <a:defRPr sz="3733" b="0" i="0" u="none" strike="noStrike" cap="none">
                <a:solidFill>
                  <a:srgbClr val="888888"/>
                </a:solidFill>
                <a:latin typeface="Century Gothic"/>
                <a:ea typeface="Century Gothic"/>
                <a:cs typeface="Century Gothic"/>
                <a:sym typeface="Century Gothic"/>
              </a:defRPr>
            </a:lvl2pPr>
            <a:lvl3pPr marR="0" lvl="2" algn="ctr" rtl="0">
              <a:lnSpc>
                <a:spcPct val="100000"/>
              </a:lnSpc>
              <a:spcBef>
                <a:spcPts val="640"/>
              </a:spcBef>
              <a:spcAft>
                <a:spcPts val="0"/>
              </a:spcAft>
              <a:buClr>
                <a:srgbClr val="888888"/>
              </a:buClr>
              <a:buSzPts val="2400"/>
              <a:buFont typeface="Arial"/>
              <a:buNone/>
              <a:defRPr sz="3200" b="0" i="0" u="none" strike="noStrike" cap="none">
                <a:solidFill>
                  <a:srgbClr val="888888"/>
                </a:solidFill>
                <a:latin typeface="Century Gothic"/>
                <a:ea typeface="Century Gothic"/>
                <a:cs typeface="Century Gothic"/>
                <a:sym typeface="Century Gothic"/>
              </a:defRPr>
            </a:lvl3pPr>
            <a:lvl4pPr marR="0" lvl="3"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entury Gothic"/>
                <a:ea typeface="Century Gothic"/>
                <a:cs typeface="Century Gothic"/>
                <a:sym typeface="Century Gothic"/>
              </a:defRPr>
            </a:lvl4pPr>
            <a:lvl5pPr marR="0" lvl="4"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entury Gothic"/>
                <a:ea typeface="Century Gothic"/>
                <a:cs typeface="Century Gothic"/>
                <a:sym typeface="Century Gothic"/>
              </a:defRPr>
            </a:lvl5pPr>
            <a:lvl6pPr marR="0" lvl="5"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6pPr>
            <a:lvl7pPr marR="0" lvl="6"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7pPr>
            <a:lvl8pPr marR="0" lvl="7"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8pPr>
            <a:lvl9pPr marR="0" lvl="8"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98630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95"/>
        <p:cNvGrpSpPr/>
        <p:nvPr/>
      </p:nvGrpSpPr>
      <p:grpSpPr>
        <a:xfrm>
          <a:off x="0" y="0"/>
          <a:ext cx="0" cy="0"/>
          <a:chOff x="0" y="0"/>
          <a:chExt cx="0" cy="0"/>
        </a:xfrm>
      </p:grpSpPr>
      <p:sp>
        <p:nvSpPr>
          <p:cNvPr id="96" name="Google Shape;96;p28"/>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7" name="Google Shape;97;p28"/>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8" name="Google Shape;98;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8442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0" y="3012800"/>
            <a:ext cx="12192000" cy="832400"/>
          </a:xfrm>
          <a:prstGeom prst="rect">
            <a:avLst/>
          </a:prstGeom>
        </p:spPr>
        <p:txBody>
          <a:bodyPr spcFirstLastPara="1" wrap="square" lIns="91425" tIns="91425" rIns="91425" bIns="91425" anchor="ctr" anchorCtr="0"/>
          <a:lstStyle>
            <a:lvl1pPr lvl="0" algn="ctr" rtl="0">
              <a:spcBef>
                <a:spcPts val="0"/>
              </a:spcBef>
              <a:spcAft>
                <a:spcPts val="0"/>
              </a:spcAft>
              <a:buClr>
                <a:srgbClr val="074354"/>
              </a:buClr>
              <a:buSzPts val="3600"/>
              <a:buFont typeface="Avenir"/>
              <a:buNone/>
              <a:defRPr sz="4800">
                <a:solidFill>
                  <a:srgbClr val="074354"/>
                </a:solidFill>
                <a:latin typeface="Avenir"/>
                <a:ea typeface="Avenir"/>
                <a:cs typeface="Avenir"/>
                <a:sym typeface="Avenir"/>
              </a:defRPr>
            </a:lvl1pPr>
            <a:lvl2pPr lvl="1" algn="ctr" rtl="0">
              <a:spcBef>
                <a:spcPts val="0"/>
              </a:spcBef>
              <a:spcAft>
                <a:spcPts val="0"/>
              </a:spcAft>
              <a:buSzPts val="3600"/>
              <a:buFont typeface="Helvetica Neue"/>
              <a:buNone/>
              <a:defRPr sz="4800">
                <a:latin typeface="Helvetica Neue"/>
                <a:ea typeface="Helvetica Neue"/>
                <a:cs typeface="Helvetica Neue"/>
                <a:sym typeface="Helvetica Neue"/>
              </a:defRPr>
            </a:lvl2pPr>
            <a:lvl3pPr lvl="2" algn="ctr" rtl="0">
              <a:spcBef>
                <a:spcPts val="0"/>
              </a:spcBef>
              <a:spcAft>
                <a:spcPts val="0"/>
              </a:spcAft>
              <a:buSzPts val="3600"/>
              <a:buFont typeface="Helvetica Neue"/>
              <a:buNone/>
              <a:defRPr sz="4800">
                <a:latin typeface="Helvetica Neue"/>
                <a:ea typeface="Helvetica Neue"/>
                <a:cs typeface="Helvetica Neue"/>
                <a:sym typeface="Helvetica Neue"/>
              </a:defRPr>
            </a:lvl3pPr>
            <a:lvl4pPr lvl="3" algn="ctr" rtl="0">
              <a:spcBef>
                <a:spcPts val="0"/>
              </a:spcBef>
              <a:spcAft>
                <a:spcPts val="0"/>
              </a:spcAft>
              <a:buSzPts val="3600"/>
              <a:buFont typeface="Helvetica Neue"/>
              <a:buNone/>
              <a:defRPr sz="4800">
                <a:latin typeface="Helvetica Neue"/>
                <a:ea typeface="Helvetica Neue"/>
                <a:cs typeface="Helvetica Neue"/>
                <a:sym typeface="Helvetica Neue"/>
              </a:defRPr>
            </a:lvl4pPr>
            <a:lvl5pPr lvl="4" algn="ctr" rtl="0">
              <a:spcBef>
                <a:spcPts val="0"/>
              </a:spcBef>
              <a:spcAft>
                <a:spcPts val="0"/>
              </a:spcAft>
              <a:buSzPts val="3600"/>
              <a:buFont typeface="Helvetica Neue"/>
              <a:buNone/>
              <a:defRPr sz="4800">
                <a:latin typeface="Helvetica Neue"/>
                <a:ea typeface="Helvetica Neue"/>
                <a:cs typeface="Helvetica Neue"/>
                <a:sym typeface="Helvetica Neue"/>
              </a:defRPr>
            </a:lvl5pPr>
            <a:lvl6pPr lvl="5" algn="ctr" rtl="0">
              <a:spcBef>
                <a:spcPts val="0"/>
              </a:spcBef>
              <a:spcAft>
                <a:spcPts val="0"/>
              </a:spcAft>
              <a:buSzPts val="3600"/>
              <a:buFont typeface="Helvetica Neue"/>
              <a:buNone/>
              <a:defRPr sz="4800">
                <a:latin typeface="Helvetica Neue"/>
                <a:ea typeface="Helvetica Neue"/>
                <a:cs typeface="Helvetica Neue"/>
                <a:sym typeface="Helvetica Neue"/>
              </a:defRPr>
            </a:lvl6pPr>
            <a:lvl7pPr lvl="6" algn="ctr" rtl="0">
              <a:spcBef>
                <a:spcPts val="0"/>
              </a:spcBef>
              <a:spcAft>
                <a:spcPts val="0"/>
              </a:spcAft>
              <a:buSzPts val="3600"/>
              <a:buFont typeface="Helvetica Neue"/>
              <a:buNone/>
              <a:defRPr sz="4800">
                <a:latin typeface="Helvetica Neue"/>
                <a:ea typeface="Helvetica Neue"/>
                <a:cs typeface="Helvetica Neue"/>
                <a:sym typeface="Helvetica Neue"/>
              </a:defRPr>
            </a:lvl7pPr>
            <a:lvl8pPr lvl="7" algn="ctr" rtl="0">
              <a:spcBef>
                <a:spcPts val="0"/>
              </a:spcBef>
              <a:spcAft>
                <a:spcPts val="0"/>
              </a:spcAft>
              <a:buSzPts val="3600"/>
              <a:buFont typeface="Helvetica Neue"/>
              <a:buNone/>
              <a:defRPr sz="4800">
                <a:latin typeface="Helvetica Neue"/>
                <a:ea typeface="Helvetica Neue"/>
                <a:cs typeface="Helvetica Neue"/>
                <a:sym typeface="Helvetica Neue"/>
              </a:defRPr>
            </a:lvl8pPr>
            <a:lvl9pPr lvl="8" algn="ctr" rtl="0">
              <a:spcBef>
                <a:spcPts val="0"/>
              </a:spcBef>
              <a:spcAft>
                <a:spcPts val="0"/>
              </a:spcAft>
              <a:buSzPts val="3600"/>
              <a:buFont typeface="Helvetica Neue"/>
              <a:buNone/>
              <a:defRPr sz="4800">
                <a:latin typeface="Helvetica Neue"/>
                <a:ea typeface="Helvetica Neue"/>
                <a:cs typeface="Helvetica Neue"/>
                <a:sym typeface="Helvetica Neue"/>
              </a:defRPr>
            </a:lvl9pPr>
          </a:lstStyle>
          <a:p>
            <a:endParaRPr/>
          </a:p>
        </p:txBody>
      </p:sp>
      <p:sp>
        <p:nvSpPr>
          <p:cNvPr id="12" name="Shape 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9884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6950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Shape 14"/>
          <p:cNvSpPr txBox="1">
            <a:spLocks noGrp="1"/>
          </p:cNvSpPr>
          <p:nvPr>
            <p:ph type="body" idx="1"/>
          </p:nvPr>
        </p:nvSpPr>
        <p:spPr>
          <a:xfrm>
            <a:off x="415600" y="1025867"/>
            <a:ext cx="11360800" cy="5066000"/>
          </a:xfrm>
          <a:prstGeom prst="rect">
            <a:avLst/>
          </a:prstGeom>
        </p:spPr>
        <p:txBody>
          <a:bodyPr spcFirstLastPara="1" wrap="square" lIns="91425" tIns="91425" rIns="91425" bIns="91425" anchor="t" anchorCtr="0"/>
          <a:lstStyle>
            <a:lvl1pPr marL="609585" lvl="0" indent="-457189" rtl="0">
              <a:lnSpc>
                <a:spcPct val="100000"/>
              </a:lnSpc>
              <a:spcBef>
                <a:spcPts val="0"/>
              </a:spcBef>
              <a:spcAft>
                <a:spcPts val="0"/>
              </a:spcAft>
              <a:buClr>
                <a:srgbClr val="000000"/>
              </a:buClr>
              <a:buSzPts val="1800"/>
              <a:buFont typeface="Avenir"/>
              <a:buChar char="●"/>
              <a:defRPr>
                <a:solidFill>
                  <a:srgbClr val="000000"/>
                </a:solidFill>
                <a:latin typeface="Avenir"/>
                <a:ea typeface="Avenir"/>
                <a:cs typeface="Avenir"/>
                <a:sym typeface="Avenir"/>
              </a:defRPr>
            </a:lvl1pPr>
            <a:lvl2pPr marL="1219170" lvl="1" indent="-423323" rtl="0">
              <a:lnSpc>
                <a:spcPct val="100000"/>
              </a:lnSpc>
              <a:spcBef>
                <a:spcPts val="2133"/>
              </a:spcBef>
              <a:spcAft>
                <a:spcPts val="0"/>
              </a:spcAft>
              <a:buClr>
                <a:srgbClr val="000000"/>
              </a:buClr>
              <a:buSzPts val="1400"/>
              <a:buFont typeface="Avenir"/>
              <a:buChar char="○"/>
              <a:defRPr>
                <a:solidFill>
                  <a:srgbClr val="000000"/>
                </a:solidFill>
                <a:latin typeface="Avenir"/>
                <a:ea typeface="Avenir"/>
                <a:cs typeface="Avenir"/>
                <a:sym typeface="Avenir"/>
              </a:defRPr>
            </a:lvl2pPr>
            <a:lvl3pPr marL="1828754" lvl="2" indent="-423323" rtl="0">
              <a:lnSpc>
                <a:spcPct val="100000"/>
              </a:lnSpc>
              <a:spcBef>
                <a:spcPts val="2133"/>
              </a:spcBef>
              <a:spcAft>
                <a:spcPts val="0"/>
              </a:spcAft>
              <a:buClr>
                <a:srgbClr val="000000"/>
              </a:buClr>
              <a:buSzPts val="1400"/>
              <a:buFont typeface="Avenir"/>
              <a:buChar char="■"/>
              <a:defRPr>
                <a:solidFill>
                  <a:srgbClr val="000000"/>
                </a:solidFill>
                <a:latin typeface="Avenir"/>
                <a:ea typeface="Avenir"/>
                <a:cs typeface="Avenir"/>
                <a:sym typeface="Avenir"/>
              </a:defRPr>
            </a:lvl3pPr>
            <a:lvl4pPr marL="2438339" lvl="3" indent="-423323" rtl="0">
              <a:lnSpc>
                <a:spcPct val="100000"/>
              </a:lnSpc>
              <a:spcBef>
                <a:spcPts val="2133"/>
              </a:spcBef>
              <a:spcAft>
                <a:spcPts val="0"/>
              </a:spcAft>
              <a:buClr>
                <a:srgbClr val="000000"/>
              </a:buClr>
              <a:buSzPts val="1400"/>
              <a:buFont typeface="Avenir"/>
              <a:buChar char="●"/>
              <a:defRPr>
                <a:solidFill>
                  <a:srgbClr val="000000"/>
                </a:solidFill>
                <a:latin typeface="Avenir"/>
                <a:ea typeface="Avenir"/>
                <a:cs typeface="Avenir"/>
                <a:sym typeface="Avenir"/>
              </a:defRPr>
            </a:lvl4pPr>
            <a:lvl5pPr marL="3047924" lvl="4" indent="-423323" rtl="0">
              <a:lnSpc>
                <a:spcPct val="100000"/>
              </a:lnSpc>
              <a:spcBef>
                <a:spcPts val="2133"/>
              </a:spcBef>
              <a:spcAft>
                <a:spcPts val="0"/>
              </a:spcAft>
              <a:buClr>
                <a:srgbClr val="000000"/>
              </a:buClr>
              <a:buSzPts val="1400"/>
              <a:buFont typeface="Avenir"/>
              <a:buChar char="○"/>
              <a:defRPr>
                <a:solidFill>
                  <a:srgbClr val="000000"/>
                </a:solidFill>
                <a:latin typeface="Avenir"/>
                <a:ea typeface="Avenir"/>
                <a:cs typeface="Avenir"/>
                <a:sym typeface="Avenir"/>
              </a:defRPr>
            </a:lvl5pPr>
            <a:lvl6pPr marL="3657509" lvl="5" indent="-423323" rtl="0">
              <a:lnSpc>
                <a:spcPct val="100000"/>
              </a:lnSpc>
              <a:spcBef>
                <a:spcPts val="2133"/>
              </a:spcBef>
              <a:spcAft>
                <a:spcPts val="0"/>
              </a:spcAft>
              <a:buClr>
                <a:srgbClr val="000000"/>
              </a:buClr>
              <a:buSzPts val="1400"/>
              <a:buFont typeface="Avenir"/>
              <a:buChar char="■"/>
              <a:defRPr>
                <a:solidFill>
                  <a:srgbClr val="000000"/>
                </a:solidFill>
                <a:latin typeface="Avenir"/>
                <a:ea typeface="Avenir"/>
                <a:cs typeface="Avenir"/>
                <a:sym typeface="Avenir"/>
              </a:defRPr>
            </a:lvl6pPr>
            <a:lvl7pPr marL="4267093" lvl="6" indent="-423323" rtl="0">
              <a:lnSpc>
                <a:spcPct val="100000"/>
              </a:lnSpc>
              <a:spcBef>
                <a:spcPts val="2133"/>
              </a:spcBef>
              <a:spcAft>
                <a:spcPts val="0"/>
              </a:spcAft>
              <a:buClr>
                <a:srgbClr val="000000"/>
              </a:buClr>
              <a:buSzPts val="1400"/>
              <a:buFont typeface="Avenir"/>
              <a:buChar char="●"/>
              <a:defRPr>
                <a:solidFill>
                  <a:srgbClr val="000000"/>
                </a:solidFill>
                <a:latin typeface="Avenir"/>
                <a:ea typeface="Avenir"/>
                <a:cs typeface="Avenir"/>
                <a:sym typeface="Avenir"/>
              </a:defRPr>
            </a:lvl7pPr>
            <a:lvl8pPr marL="4876678" lvl="7" indent="-423323" rtl="0">
              <a:lnSpc>
                <a:spcPct val="100000"/>
              </a:lnSpc>
              <a:spcBef>
                <a:spcPts val="2133"/>
              </a:spcBef>
              <a:spcAft>
                <a:spcPts val="0"/>
              </a:spcAft>
              <a:buClr>
                <a:srgbClr val="000000"/>
              </a:buClr>
              <a:buSzPts val="1400"/>
              <a:buFont typeface="Avenir"/>
              <a:buChar char="○"/>
              <a:defRPr>
                <a:solidFill>
                  <a:srgbClr val="000000"/>
                </a:solidFill>
                <a:latin typeface="Avenir"/>
                <a:ea typeface="Avenir"/>
                <a:cs typeface="Avenir"/>
                <a:sym typeface="Avenir"/>
              </a:defRPr>
            </a:lvl8pPr>
            <a:lvl9pPr marL="5486263" lvl="8" indent="-423323" rtl="0">
              <a:lnSpc>
                <a:spcPct val="100000"/>
              </a:lnSpc>
              <a:spcBef>
                <a:spcPts val="2133"/>
              </a:spcBef>
              <a:spcAft>
                <a:spcPts val="2133"/>
              </a:spcAft>
              <a:buClr>
                <a:srgbClr val="000000"/>
              </a:buClr>
              <a:buSzPts val="1400"/>
              <a:buFont typeface="Avenir"/>
              <a:buChar char="■"/>
              <a:defRPr>
                <a:solidFill>
                  <a:srgbClr val="000000"/>
                </a:solidFill>
                <a:latin typeface="Avenir"/>
                <a:ea typeface="Avenir"/>
                <a:cs typeface="Avenir"/>
                <a:sym typeface="Avenir"/>
              </a:defRPr>
            </a:lvl9pPr>
          </a:lstStyle>
          <a:p>
            <a:endParaRPr/>
          </a:p>
        </p:txBody>
      </p:sp>
      <p:sp>
        <p:nvSpPr>
          <p:cNvPr id="15" name="Shape 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fld id="{00000000-1234-1234-1234-123412341234}" type="slidenum">
              <a:rPr lang="en" smtClean="0"/>
              <a:pPr/>
              <a:t>‹#›</a:t>
            </a:fld>
            <a:endParaRPr lang="en"/>
          </a:p>
        </p:txBody>
      </p:sp>
      <p:sp>
        <p:nvSpPr>
          <p:cNvPr id="16" name="Shape 16"/>
          <p:cNvSpPr txBox="1">
            <a:spLocks noGrp="1"/>
          </p:cNvSpPr>
          <p:nvPr>
            <p:ph type="title"/>
          </p:nvPr>
        </p:nvSpPr>
        <p:spPr>
          <a:xfrm>
            <a:off x="0" y="0"/>
            <a:ext cx="12192000" cy="899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t" anchorCtr="0"/>
          <a:lstStyle>
            <a:lvl1pPr lvl="0" rtl="0">
              <a:spcBef>
                <a:spcPts val="0"/>
              </a:spcBef>
              <a:spcAft>
                <a:spcPts val="0"/>
              </a:spcAft>
              <a:buClr>
                <a:srgbClr val="FFFFFF"/>
              </a:buClr>
              <a:buSzPts val="2600"/>
              <a:buNone/>
              <a:defRPr sz="3467">
                <a:solidFill>
                  <a:srgbClr val="FFFFFF"/>
                </a:solidFill>
              </a:defRPr>
            </a:lvl1pPr>
            <a:lvl2pPr lvl="1"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2pPr>
            <a:lvl3pPr lvl="2"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3pPr>
            <a:lvl4pPr lvl="3"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4pPr>
            <a:lvl5pPr lvl="4"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5pPr>
            <a:lvl6pPr lvl="5"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6pPr>
            <a:lvl7pPr lvl="6"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7pPr>
            <a:lvl8pPr lvl="7"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8pPr>
            <a:lvl9pPr lvl="8"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9pPr>
          </a:lstStyle>
          <a:p>
            <a:endParaRPr/>
          </a:p>
        </p:txBody>
      </p:sp>
    </p:spTree>
    <p:extLst>
      <p:ext uri="{BB962C8B-B14F-4D97-AF65-F5344CB8AC3E}">
        <p14:creationId xmlns:p14="http://schemas.microsoft.com/office/powerpoint/2010/main" val="1138008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325100" y="1931800"/>
            <a:ext cx="11634000" cy="1208400"/>
          </a:xfrm>
          <a:prstGeom prst="rect">
            <a:avLst/>
          </a:prstGeom>
        </p:spPr>
        <p:txBody>
          <a:bodyPr spcFirstLastPara="1" wrap="square" lIns="91425" tIns="91425" rIns="91425" bIns="91425" anchor="b" anchorCtr="0"/>
          <a:lstStyle>
            <a:lvl1pPr lvl="0" algn="ctr" rtl="0">
              <a:spcBef>
                <a:spcPts val="0"/>
              </a:spcBef>
              <a:spcAft>
                <a:spcPts val="0"/>
              </a:spcAft>
              <a:buClr>
                <a:srgbClr val="074354"/>
              </a:buClr>
              <a:buSzPts val="5200"/>
              <a:buFont typeface="Avenir"/>
              <a:buNone/>
              <a:defRPr sz="6933">
                <a:solidFill>
                  <a:srgbClr val="074354"/>
                </a:solidFill>
                <a:latin typeface="Avenir"/>
                <a:ea typeface="Avenir"/>
                <a:cs typeface="Avenir"/>
                <a:sym typeface="Avenir"/>
              </a:defRPr>
            </a:lvl1pPr>
            <a:lvl2pPr lvl="1" algn="ctr" rtl="0">
              <a:spcBef>
                <a:spcPts val="0"/>
              </a:spcBef>
              <a:spcAft>
                <a:spcPts val="0"/>
              </a:spcAft>
              <a:buSzPts val="5200"/>
              <a:buFont typeface="Helvetica Neue"/>
              <a:buNone/>
              <a:defRPr sz="6933">
                <a:latin typeface="Helvetica Neue"/>
                <a:ea typeface="Helvetica Neue"/>
                <a:cs typeface="Helvetica Neue"/>
                <a:sym typeface="Helvetica Neue"/>
              </a:defRPr>
            </a:lvl2pPr>
            <a:lvl3pPr lvl="2" algn="ctr" rtl="0">
              <a:spcBef>
                <a:spcPts val="0"/>
              </a:spcBef>
              <a:spcAft>
                <a:spcPts val="0"/>
              </a:spcAft>
              <a:buSzPts val="5200"/>
              <a:buFont typeface="Helvetica Neue"/>
              <a:buNone/>
              <a:defRPr sz="6933">
                <a:latin typeface="Helvetica Neue"/>
                <a:ea typeface="Helvetica Neue"/>
                <a:cs typeface="Helvetica Neue"/>
                <a:sym typeface="Helvetica Neue"/>
              </a:defRPr>
            </a:lvl3pPr>
            <a:lvl4pPr lvl="3" algn="ctr" rtl="0">
              <a:spcBef>
                <a:spcPts val="0"/>
              </a:spcBef>
              <a:spcAft>
                <a:spcPts val="0"/>
              </a:spcAft>
              <a:buSzPts val="5200"/>
              <a:buFont typeface="Helvetica Neue"/>
              <a:buNone/>
              <a:defRPr sz="6933">
                <a:latin typeface="Helvetica Neue"/>
                <a:ea typeface="Helvetica Neue"/>
                <a:cs typeface="Helvetica Neue"/>
                <a:sym typeface="Helvetica Neue"/>
              </a:defRPr>
            </a:lvl4pPr>
            <a:lvl5pPr lvl="4" algn="ctr" rtl="0">
              <a:spcBef>
                <a:spcPts val="0"/>
              </a:spcBef>
              <a:spcAft>
                <a:spcPts val="0"/>
              </a:spcAft>
              <a:buSzPts val="5200"/>
              <a:buFont typeface="Helvetica Neue"/>
              <a:buNone/>
              <a:defRPr sz="6933">
                <a:latin typeface="Helvetica Neue"/>
                <a:ea typeface="Helvetica Neue"/>
                <a:cs typeface="Helvetica Neue"/>
                <a:sym typeface="Helvetica Neue"/>
              </a:defRPr>
            </a:lvl5pPr>
            <a:lvl6pPr lvl="5" algn="ctr" rtl="0">
              <a:spcBef>
                <a:spcPts val="0"/>
              </a:spcBef>
              <a:spcAft>
                <a:spcPts val="0"/>
              </a:spcAft>
              <a:buSzPts val="5200"/>
              <a:buFont typeface="Helvetica Neue"/>
              <a:buNone/>
              <a:defRPr sz="6933">
                <a:latin typeface="Helvetica Neue"/>
                <a:ea typeface="Helvetica Neue"/>
                <a:cs typeface="Helvetica Neue"/>
                <a:sym typeface="Helvetica Neue"/>
              </a:defRPr>
            </a:lvl6pPr>
            <a:lvl7pPr lvl="6" algn="ctr" rtl="0">
              <a:spcBef>
                <a:spcPts val="0"/>
              </a:spcBef>
              <a:spcAft>
                <a:spcPts val="0"/>
              </a:spcAft>
              <a:buSzPts val="5200"/>
              <a:buFont typeface="Helvetica Neue"/>
              <a:buNone/>
              <a:defRPr sz="6933">
                <a:latin typeface="Helvetica Neue"/>
                <a:ea typeface="Helvetica Neue"/>
                <a:cs typeface="Helvetica Neue"/>
                <a:sym typeface="Helvetica Neue"/>
              </a:defRPr>
            </a:lvl7pPr>
            <a:lvl8pPr lvl="7" algn="ctr" rtl="0">
              <a:spcBef>
                <a:spcPts val="0"/>
              </a:spcBef>
              <a:spcAft>
                <a:spcPts val="0"/>
              </a:spcAft>
              <a:buSzPts val="5200"/>
              <a:buFont typeface="Helvetica Neue"/>
              <a:buNone/>
              <a:defRPr sz="6933">
                <a:latin typeface="Helvetica Neue"/>
                <a:ea typeface="Helvetica Neue"/>
                <a:cs typeface="Helvetica Neue"/>
                <a:sym typeface="Helvetica Neue"/>
              </a:defRPr>
            </a:lvl8pPr>
            <a:lvl9pPr lvl="8" algn="ctr" rtl="0">
              <a:spcBef>
                <a:spcPts val="0"/>
              </a:spcBef>
              <a:spcAft>
                <a:spcPts val="0"/>
              </a:spcAft>
              <a:buSzPts val="5200"/>
              <a:buFont typeface="Helvetica Neue"/>
              <a:buNone/>
              <a:defRPr sz="6933">
                <a:latin typeface="Helvetica Neue"/>
                <a:ea typeface="Helvetica Neue"/>
                <a:cs typeface="Helvetica Neue"/>
                <a:sym typeface="Helvetica Neue"/>
              </a:defRPr>
            </a:lvl9pPr>
          </a:lstStyle>
          <a:p>
            <a:endParaRPr/>
          </a:p>
        </p:txBody>
      </p:sp>
      <p:sp>
        <p:nvSpPr>
          <p:cNvPr id="25" name="Shape 25"/>
          <p:cNvSpPr txBox="1">
            <a:spLocks noGrp="1"/>
          </p:cNvSpPr>
          <p:nvPr>
            <p:ph type="subTitle" idx="1"/>
          </p:nvPr>
        </p:nvSpPr>
        <p:spPr>
          <a:xfrm>
            <a:off x="415600" y="2900600"/>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54C695"/>
              </a:buClr>
              <a:buSzPts val="2400"/>
              <a:buFont typeface="Avenir"/>
              <a:buNone/>
              <a:defRPr sz="3200">
                <a:solidFill>
                  <a:srgbClr val="54C695"/>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26" name="Shape 26"/>
          <p:cNvSpPr txBox="1">
            <a:spLocks noGrp="1"/>
          </p:cNvSpPr>
          <p:nvPr>
            <p:ph type="subTitle" idx="2"/>
          </p:nvPr>
        </p:nvSpPr>
        <p:spPr>
          <a:xfrm>
            <a:off x="1576800" y="5124567"/>
            <a:ext cx="9038400" cy="880000"/>
          </a:xfrm>
          <a:prstGeom prst="rect">
            <a:avLst/>
          </a:prstGeom>
        </p:spPr>
        <p:txBody>
          <a:bodyPr spcFirstLastPara="1" wrap="square" lIns="91425" tIns="91425" rIns="91425" bIns="91425" anchor="b" anchorCtr="0"/>
          <a:lstStyle>
            <a:lvl1pPr lvl="0" algn="ctr" rtl="0">
              <a:spcBef>
                <a:spcPts val="0"/>
              </a:spcBef>
              <a:spcAft>
                <a:spcPts val="0"/>
              </a:spcAft>
              <a:buNone/>
              <a:defRPr>
                <a:solidFill>
                  <a:srgbClr val="074354"/>
                </a:solidFill>
                <a:latin typeface="Avenir"/>
                <a:ea typeface="Avenir"/>
                <a:cs typeface="Avenir"/>
                <a:sym typeface="Avenir"/>
              </a:defRPr>
            </a:lvl1pPr>
            <a:lvl2pPr lvl="1" rtl="0">
              <a:spcBef>
                <a:spcPts val="2133"/>
              </a:spcBef>
              <a:spcAft>
                <a:spcPts val="0"/>
              </a:spcAft>
              <a:buNone/>
              <a:defRPr>
                <a:latin typeface="Helvetica Neue"/>
                <a:ea typeface="Helvetica Neue"/>
                <a:cs typeface="Helvetica Neue"/>
                <a:sym typeface="Helvetica Neue"/>
              </a:defRPr>
            </a:lvl2pPr>
            <a:lvl3pPr lvl="2" rtl="0">
              <a:spcBef>
                <a:spcPts val="2133"/>
              </a:spcBef>
              <a:spcAft>
                <a:spcPts val="0"/>
              </a:spcAft>
              <a:buNone/>
              <a:defRPr>
                <a:latin typeface="Helvetica Neue"/>
                <a:ea typeface="Helvetica Neue"/>
                <a:cs typeface="Helvetica Neue"/>
                <a:sym typeface="Helvetica Neue"/>
              </a:defRPr>
            </a:lvl3pPr>
            <a:lvl4pPr lvl="3" rtl="0">
              <a:spcBef>
                <a:spcPts val="2133"/>
              </a:spcBef>
              <a:spcAft>
                <a:spcPts val="0"/>
              </a:spcAft>
              <a:buNone/>
              <a:defRPr>
                <a:latin typeface="Helvetica Neue"/>
                <a:ea typeface="Helvetica Neue"/>
                <a:cs typeface="Helvetica Neue"/>
                <a:sym typeface="Helvetica Neue"/>
              </a:defRPr>
            </a:lvl4pPr>
            <a:lvl5pPr lvl="4" rtl="0">
              <a:spcBef>
                <a:spcPts val="2133"/>
              </a:spcBef>
              <a:spcAft>
                <a:spcPts val="0"/>
              </a:spcAft>
              <a:buNone/>
              <a:defRPr>
                <a:latin typeface="Helvetica Neue"/>
                <a:ea typeface="Helvetica Neue"/>
                <a:cs typeface="Helvetica Neue"/>
                <a:sym typeface="Helvetica Neue"/>
              </a:defRPr>
            </a:lvl5pPr>
            <a:lvl6pPr lvl="5" rtl="0">
              <a:spcBef>
                <a:spcPts val="2133"/>
              </a:spcBef>
              <a:spcAft>
                <a:spcPts val="0"/>
              </a:spcAft>
              <a:buNone/>
              <a:defRPr>
                <a:latin typeface="Helvetica Neue"/>
                <a:ea typeface="Helvetica Neue"/>
                <a:cs typeface="Helvetica Neue"/>
                <a:sym typeface="Helvetica Neue"/>
              </a:defRPr>
            </a:lvl6pPr>
            <a:lvl7pPr lvl="6" rtl="0">
              <a:spcBef>
                <a:spcPts val="2133"/>
              </a:spcBef>
              <a:spcAft>
                <a:spcPts val="0"/>
              </a:spcAft>
              <a:buNone/>
              <a:defRPr>
                <a:latin typeface="Helvetica Neue"/>
                <a:ea typeface="Helvetica Neue"/>
                <a:cs typeface="Helvetica Neue"/>
                <a:sym typeface="Helvetica Neue"/>
              </a:defRPr>
            </a:lvl7pPr>
            <a:lvl8pPr lvl="7" rtl="0">
              <a:spcBef>
                <a:spcPts val="2133"/>
              </a:spcBef>
              <a:spcAft>
                <a:spcPts val="0"/>
              </a:spcAft>
              <a:buNone/>
              <a:defRPr>
                <a:latin typeface="Helvetica Neue"/>
                <a:ea typeface="Helvetica Neue"/>
                <a:cs typeface="Helvetica Neue"/>
                <a:sym typeface="Helvetica Neue"/>
              </a:defRPr>
            </a:lvl8pPr>
            <a:lvl9pPr lvl="8" rtl="0">
              <a:spcBef>
                <a:spcPts val="2133"/>
              </a:spcBef>
              <a:spcAft>
                <a:spcPts val="2133"/>
              </a:spcAft>
              <a:buNone/>
              <a:defRPr>
                <a:latin typeface="Helvetica Neue"/>
                <a:ea typeface="Helvetica Neue"/>
                <a:cs typeface="Helvetica Neue"/>
                <a:sym typeface="Helvetica Neue"/>
              </a:defRPr>
            </a:lvl9pPr>
          </a:lstStyle>
          <a:p>
            <a:endParaRPr/>
          </a:p>
        </p:txBody>
      </p:sp>
      <p:pic>
        <p:nvPicPr>
          <p:cNvPr id="27" name="Shape 27"/>
          <p:cNvPicPr preferRelativeResize="0"/>
          <p:nvPr/>
        </p:nvPicPr>
        <p:blipFill rotWithShape="1">
          <a:blip r:embed="rId2">
            <a:alphaModFix/>
          </a:blip>
          <a:srcRect l="8322" t="27124" r="9033" b="28026"/>
          <a:stretch/>
        </p:blipFill>
        <p:spPr>
          <a:xfrm>
            <a:off x="4742851" y="6050934"/>
            <a:ext cx="2706295" cy="577265"/>
          </a:xfrm>
          <a:prstGeom prst="rect">
            <a:avLst/>
          </a:prstGeom>
          <a:noFill/>
          <a:ln>
            <a:noFill/>
          </a:ln>
        </p:spPr>
      </p:pic>
    </p:spTree>
    <p:extLst>
      <p:ext uri="{BB962C8B-B14F-4D97-AF65-F5344CB8AC3E}">
        <p14:creationId xmlns:p14="http://schemas.microsoft.com/office/powerpoint/2010/main" val="2618423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28"/>
        <p:cNvGrpSpPr/>
        <p:nvPr/>
      </p:nvGrpSpPr>
      <p:grpSpPr>
        <a:xfrm>
          <a:off x="0" y="0"/>
          <a:ext cx="0" cy="0"/>
          <a:chOff x="0" y="0"/>
          <a:chExt cx="0" cy="0"/>
        </a:xfrm>
      </p:grpSpPr>
      <p:pic>
        <p:nvPicPr>
          <p:cNvPr id="29" name="Shape 29"/>
          <p:cNvPicPr preferRelativeResize="0"/>
          <p:nvPr/>
        </p:nvPicPr>
        <p:blipFill>
          <a:blip r:embed="rId2">
            <a:alphaModFix/>
          </a:blip>
          <a:stretch>
            <a:fillRect/>
          </a:stretch>
        </p:blipFill>
        <p:spPr>
          <a:xfrm>
            <a:off x="-81966" y="-43699"/>
            <a:ext cx="12342329" cy="6970769"/>
          </a:xfrm>
          <a:prstGeom prst="rect">
            <a:avLst/>
          </a:prstGeom>
          <a:noFill/>
          <a:ln>
            <a:noFill/>
          </a:ln>
        </p:spPr>
      </p:pic>
      <p:sp>
        <p:nvSpPr>
          <p:cNvPr id="30" name="Shape 30"/>
          <p:cNvSpPr txBox="1">
            <a:spLocks noGrp="1"/>
          </p:cNvSpPr>
          <p:nvPr>
            <p:ph type="ctrTitle"/>
          </p:nvPr>
        </p:nvSpPr>
        <p:spPr>
          <a:xfrm>
            <a:off x="0" y="306200"/>
            <a:ext cx="12192000" cy="1145600"/>
          </a:xfrm>
          <a:prstGeom prst="rect">
            <a:avLst/>
          </a:prstGeom>
          <a:noFill/>
        </p:spPr>
        <p:txBody>
          <a:bodyPr spcFirstLastPara="1" wrap="square" lIns="91425" tIns="91425" rIns="91425" bIns="91425" anchor="b" anchorCtr="0"/>
          <a:lstStyle>
            <a:lvl1pPr lvl="0" algn="ctr" rtl="0">
              <a:spcBef>
                <a:spcPts val="0"/>
              </a:spcBef>
              <a:spcAft>
                <a:spcPts val="0"/>
              </a:spcAft>
              <a:buClr>
                <a:srgbClr val="FFFFFF"/>
              </a:buClr>
              <a:buSzPts val="4800"/>
              <a:buNone/>
              <a:defRPr sz="6400">
                <a:solidFill>
                  <a:srgbClr val="FFFFFF"/>
                </a:solidFill>
              </a:defRPr>
            </a:lvl1pPr>
            <a:lvl2pPr lvl="1" algn="ctr" rtl="0">
              <a:spcBef>
                <a:spcPts val="0"/>
              </a:spcBef>
              <a:spcAft>
                <a:spcPts val="0"/>
              </a:spcAft>
              <a:buSzPts val="5200"/>
              <a:buFont typeface="Helvetica Neue"/>
              <a:buNone/>
              <a:defRPr sz="6933">
                <a:latin typeface="Helvetica Neue"/>
                <a:ea typeface="Helvetica Neue"/>
                <a:cs typeface="Helvetica Neue"/>
                <a:sym typeface="Helvetica Neue"/>
              </a:defRPr>
            </a:lvl2pPr>
            <a:lvl3pPr lvl="2" algn="ctr" rtl="0">
              <a:spcBef>
                <a:spcPts val="0"/>
              </a:spcBef>
              <a:spcAft>
                <a:spcPts val="0"/>
              </a:spcAft>
              <a:buSzPts val="5200"/>
              <a:buFont typeface="Helvetica Neue"/>
              <a:buNone/>
              <a:defRPr sz="6933">
                <a:latin typeface="Helvetica Neue"/>
                <a:ea typeface="Helvetica Neue"/>
                <a:cs typeface="Helvetica Neue"/>
                <a:sym typeface="Helvetica Neue"/>
              </a:defRPr>
            </a:lvl3pPr>
            <a:lvl4pPr lvl="3" algn="ctr" rtl="0">
              <a:spcBef>
                <a:spcPts val="0"/>
              </a:spcBef>
              <a:spcAft>
                <a:spcPts val="0"/>
              </a:spcAft>
              <a:buSzPts val="5200"/>
              <a:buFont typeface="Helvetica Neue"/>
              <a:buNone/>
              <a:defRPr sz="6933">
                <a:latin typeface="Helvetica Neue"/>
                <a:ea typeface="Helvetica Neue"/>
                <a:cs typeface="Helvetica Neue"/>
                <a:sym typeface="Helvetica Neue"/>
              </a:defRPr>
            </a:lvl4pPr>
            <a:lvl5pPr lvl="4" algn="ctr" rtl="0">
              <a:spcBef>
                <a:spcPts val="0"/>
              </a:spcBef>
              <a:spcAft>
                <a:spcPts val="0"/>
              </a:spcAft>
              <a:buSzPts val="5200"/>
              <a:buFont typeface="Helvetica Neue"/>
              <a:buNone/>
              <a:defRPr sz="6933">
                <a:latin typeface="Helvetica Neue"/>
                <a:ea typeface="Helvetica Neue"/>
                <a:cs typeface="Helvetica Neue"/>
                <a:sym typeface="Helvetica Neue"/>
              </a:defRPr>
            </a:lvl5pPr>
            <a:lvl6pPr lvl="5" algn="ctr" rtl="0">
              <a:spcBef>
                <a:spcPts val="0"/>
              </a:spcBef>
              <a:spcAft>
                <a:spcPts val="0"/>
              </a:spcAft>
              <a:buSzPts val="5200"/>
              <a:buFont typeface="Helvetica Neue"/>
              <a:buNone/>
              <a:defRPr sz="6933">
                <a:latin typeface="Helvetica Neue"/>
                <a:ea typeface="Helvetica Neue"/>
                <a:cs typeface="Helvetica Neue"/>
                <a:sym typeface="Helvetica Neue"/>
              </a:defRPr>
            </a:lvl6pPr>
            <a:lvl7pPr lvl="6" algn="ctr" rtl="0">
              <a:spcBef>
                <a:spcPts val="0"/>
              </a:spcBef>
              <a:spcAft>
                <a:spcPts val="0"/>
              </a:spcAft>
              <a:buSzPts val="5200"/>
              <a:buFont typeface="Helvetica Neue"/>
              <a:buNone/>
              <a:defRPr sz="6933">
                <a:latin typeface="Helvetica Neue"/>
                <a:ea typeface="Helvetica Neue"/>
                <a:cs typeface="Helvetica Neue"/>
                <a:sym typeface="Helvetica Neue"/>
              </a:defRPr>
            </a:lvl7pPr>
            <a:lvl8pPr lvl="7" algn="ctr" rtl="0">
              <a:spcBef>
                <a:spcPts val="0"/>
              </a:spcBef>
              <a:spcAft>
                <a:spcPts val="0"/>
              </a:spcAft>
              <a:buSzPts val="5200"/>
              <a:buFont typeface="Helvetica Neue"/>
              <a:buNone/>
              <a:defRPr sz="6933">
                <a:latin typeface="Helvetica Neue"/>
                <a:ea typeface="Helvetica Neue"/>
                <a:cs typeface="Helvetica Neue"/>
                <a:sym typeface="Helvetica Neue"/>
              </a:defRPr>
            </a:lvl8pPr>
            <a:lvl9pPr lvl="8" algn="ctr" rtl="0">
              <a:spcBef>
                <a:spcPts val="0"/>
              </a:spcBef>
              <a:spcAft>
                <a:spcPts val="0"/>
              </a:spcAft>
              <a:buSzPts val="5200"/>
              <a:buFont typeface="Helvetica Neue"/>
              <a:buNone/>
              <a:defRPr sz="6933">
                <a:latin typeface="Helvetica Neue"/>
                <a:ea typeface="Helvetica Neue"/>
                <a:cs typeface="Helvetica Neue"/>
                <a:sym typeface="Helvetica Neue"/>
              </a:defRPr>
            </a:lvl9pPr>
          </a:lstStyle>
          <a:p>
            <a:endParaRPr/>
          </a:p>
        </p:txBody>
      </p:sp>
      <p:sp>
        <p:nvSpPr>
          <p:cNvPr id="31" name="Shape 31"/>
          <p:cNvSpPr txBox="1">
            <a:spLocks noGrp="1"/>
          </p:cNvSpPr>
          <p:nvPr>
            <p:ph type="subTitle" idx="1"/>
          </p:nvPr>
        </p:nvSpPr>
        <p:spPr>
          <a:xfrm>
            <a:off x="0" y="1248600"/>
            <a:ext cx="12192000" cy="826000"/>
          </a:xfrm>
          <a:prstGeom prst="rect">
            <a:avLst/>
          </a:prstGeom>
          <a:no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32" name="Shape 32"/>
          <p:cNvSpPr txBox="1">
            <a:spLocks noGrp="1"/>
          </p:cNvSpPr>
          <p:nvPr>
            <p:ph type="subTitle" idx="2"/>
          </p:nvPr>
        </p:nvSpPr>
        <p:spPr>
          <a:xfrm>
            <a:off x="2070800" y="5734167"/>
            <a:ext cx="8036800" cy="604800"/>
          </a:xfrm>
          <a:prstGeom prst="rect">
            <a:avLst/>
          </a:prstGeom>
          <a:solidFill>
            <a:srgbClr val="000000">
              <a:alpha val="14659"/>
            </a:srgbClr>
          </a:solid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1800"/>
              <a:buFont typeface="Avenir"/>
              <a:buNone/>
              <a:defRPr>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152929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1 1 1">
  <p:cSld name="Title slide 1 1 1">
    <p:bg>
      <p:bgPr>
        <a:solidFill>
          <a:srgbClr val="000000"/>
        </a:solidFill>
        <a:effectLst/>
      </p:bgPr>
    </p:bg>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0" y="306200"/>
            <a:ext cx="12192000" cy="1145600"/>
          </a:xfrm>
          <a:prstGeom prst="rect">
            <a:avLst/>
          </a:prstGeom>
          <a:noFill/>
        </p:spPr>
        <p:txBody>
          <a:bodyPr spcFirstLastPara="1" wrap="square" lIns="91425" tIns="91425" rIns="91425" bIns="91425" anchor="b" anchorCtr="0"/>
          <a:lstStyle>
            <a:lvl1pPr lvl="0" algn="ctr" rtl="0">
              <a:spcBef>
                <a:spcPts val="0"/>
              </a:spcBef>
              <a:spcAft>
                <a:spcPts val="0"/>
              </a:spcAft>
              <a:buClr>
                <a:srgbClr val="FFFFFF"/>
              </a:buClr>
              <a:buSzPts val="4800"/>
              <a:buNone/>
              <a:defRPr sz="6400">
                <a:solidFill>
                  <a:srgbClr val="FFFFFF"/>
                </a:solidFill>
              </a:defRPr>
            </a:lvl1pPr>
            <a:lvl2pPr lvl="1" algn="ctr" rtl="0">
              <a:spcBef>
                <a:spcPts val="0"/>
              </a:spcBef>
              <a:spcAft>
                <a:spcPts val="0"/>
              </a:spcAft>
              <a:buSzPts val="5200"/>
              <a:buFont typeface="Helvetica Neue"/>
              <a:buNone/>
              <a:defRPr sz="6933">
                <a:latin typeface="Helvetica Neue"/>
                <a:ea typeface="Helvetica Neue"/>
                <a:cs typeface="Helvetica Neue"/>
                <a:sym typeface="Helvetica Neue"/>
              </a:defRPr>
            </a:lvl2pPr>
            <a:lvl3pPr lvl="2" algn="ctr" rtl="0">
              <a:spcBef>
                <a:spcPts val="0"/>
              </a:spcBef>
              <a:spcAft>
                <a:spcPts val="0"/>
              </a:spcAft>
              <a:buSzPts val="5200"/>
              <a:buFont typeface="Helvetica Neue"/>
              <a:buNone/>
              <a:defRPr sz="6933">
                <a:latin typeface="Helvetica Neue"/>
                <a:ea typeface="Helvetica Neue"/>
                <a:cs typeface="Helvetica Neue"/>
                <a:sym typeface="Helvetica Neue"/>
              </a:defRPr>
            </a:lvl3pPr>
            <a:lvl4pPr lvl="3" algn="ctr" rtl="0">
              <a:spcBef>
                <a:spcPts val="0"/>
              </a:spcBef>
              <a:spcAft>
                <a:spcPts val="0"/>
              </a:spcAft>
              <a:buSzPts val="5200"/>
              <a:buFont typeface="Helvetica Neue"/>
              <a:buNone/>
              <a:defRPr sz="6933">
                <a:latin typeface="Helvetica Neue"/>
                <a:ea typeface="Helvetica Neue"/>
                <a:cs typeface="Helvetica Neue"/>
                <a:sym typeface="Helvetica Neue"/>
              </a:defRPr>
            </a:lvl4pPr>
            <a:lvl5pPr lvl="4" algn="ctr" rtl="0">
              <a:spcBef>
                <a:spcPts val="0"/>
              </a:spcBef>
              <a:spcAft>
                <a:spcPts val="0"/>
              </a:spcAft>
              <a:buSzPts val="5200"/>
              <a:buFont typeface="Helvetica Neue"/>
              <a:buNone/>
              <a:defRPr sz="6933">
                <a:latin typeface="Helvetica Neue"/>
                <a:ea typeface="Helvetica Neue"/>
                <a:cs typeface="Helvetica Neue"/>
                <a:sym typeface="Helvetica Neue"/>
              </a:defRPr>
            </a:lvl5pPr>
            <a:lvl6pPr lvl="5" algn="ctr" rtl="0">
              <a:spcBef>
                <a:spcPts val="0"/>
              </a:spcBef>
              <a:spcAft>
                <a:spcPts val="0"/>
              </a:spcAft>
              <a:buSzPts val="5200"/>
              <a:buFont typeface="Helvetica Neue"/>
              <a:buNone/>
              <a:defRPr sz="6933">
                <a:latin typeface="Helvetica Neue"/>
                <a:ea typeface="Helvetica Neue"/>
                <a:cs typeface="Helvetica Neue"/>
                <a:sym typeface="Helvetica Neue"/>
              </a:defRPr>
            </a:lvl6pPr>
            <a:lvl7pPr lvl="6" algn="ctr" rtl="0">
              <a:spcBef>
                <a:spcPts val="0"/>
              </a:spcBef>
              <a:spcAft>
                <a:spcPts val="0"/>
              </a:spcAft>
              <a:buSzPts val="5200"/>
              <a:buFont typeface="Helvetica Neue"/>
              <a:buNone/>
              <a:defRPr sz="6933">
                <a:latin typeface="Helvetica Neue"/>
                <a:ea typeface="Helvetica Neue"/>
                <a:cs typeface="Helvetica Neue"/>
                <a:sym typeface="Helvetica Neue"/>
              </a:defRPr>
            </a:lvl7pPr>
            <a:lvl8pPr lvl="7" algn="ctr" rtl="0">
              <a:spcBef>
                <a:spcPts val="0"/>
              </a:spcBef>
              <a:spcAft>
                <a:spcPts val="0"/>
              </a:spcAft>
              <a:buSzPts val="5200"/>
              <a:buFont typeface="Helvetica Neue"/>
              <a:buNone/>
              <a:defRPr sz="6933">
                <a:latin typeface="Helvetica Neue"/>
                <a:ea typeface="Helvetica Neue"/>
                <a:cs typeface="Helvetica Neue"/>
                <a:sym typeface="Helvetica Neue"/>
              </a:defRPr>
            </a:lvl8pPr>
            <a:lvl9pPr lvl="8" algn="ctr" rtl="0">
              <a:spcBef>
                <a:spcPts val="0"/>
              </a:spcBef>
              <a:spcAft>
                <a:spcPts val="0"/>
              </a:spcAft>
              <a:buSzPts val="5200"/>
              <a:buFont typeface="Helvetica Neue"/>
              <a:buNone/>
              <a:defRPr sz="6933">
                <a:latin typeface="Helvetica Neue"/>
                <a:ea typeface="Helvetica Neue"/>
                <a:cs typeface="Helvetica Neue"/>
                <a:sym typeface="Helvetica Neue"/>
              </a:defRPr>
            </a:lvl9pPr>
          </a:lstStyle>
          <a:p>
            <a:endParaRPr/>
          </a:p>
        </p:txBody>
      </p:sp>
      <p:sp>
        <p:nvSpPr>
          <p:cNvPr id="35" name="Shape 35"/>
          <p:cNvSpPr txBox="1">
            <a:spLocks noGrp="1"/>
          </p:cNvSpPr>
          <p:nvPr>
            <p:ph type="subTitle" idx="1"/>
          </p:nvPr>
        </p:nvSpPr>
        <p:spPr>
          <a:xfrm>
            <a:off x="0" y="1248600"/>
            <a:ext cx="12192000" cy="826000"/>
          </a:xfrm>
          <a:prstGeom prst="rect">
            <a:avLst/>
          </a:prstGeom>
          <a:no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36" name="Shape 36"/>
          <p:cNvSpPr txBox="1">
            <a:spLocks noGrp="1"/>
          </p:cNvSpPr>
          <p:nvPr>
            <p:ph type="subTitle" idx="2"/>
          </p:nvPr>
        </p:nvSpPr>
        <p:spPr>
          <a:xfrm>
            <a:off x="2070800" y="5734167"/>
            <a:ext cx="8036800" cy="604800"/>
          </a:xfrm>
          <a:prstGeom prst="rect">
            <a:avLst/>
          </a:prstGeom>
          <a:solidFill>
            <a:srgbClr val="000000">
              <a:alpha val="14659"/>
            </a:srgbClr>
          </a:solid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1800"/>
              <a:buFont typeface="Avenir"/>
              <a:buNone/>
              <a:defRPr>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37" name="Shape 37"/>
          <p:cNvSpPr/>
          <p:nvPr/>
        </p:nvSpPr>
        <p:spPr>
          <a:xfrm>
            <a:off x="10672000" y="5997300"/>
            <a:ext cx="1520000" cy="86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38" name="Shape 38"/>
          <p:cNvPicPr preferRelativeResize="0"/>
          <p:nvPr/>
        </p:nvPicPr>
        <p:blipFill rotWithShape="1">
          <a:blip r:embed="rId2">
            <a:alphaModFix/>
          </a:blip>
          <a:srcRect l="10205" t="6252" r="17924"/>
          <a:stretch/>
        </p:blipFill>
        <p:spPr>
          <a:xfrm>
            <a:off x="11600537" y="6185301"/>
            <a:ext cx="511067" cy="672767"/>
          </a:xfrm>
          <a:prstGeom prst="rect">
            <a:avLst/>
          </a:prstGeom>
          <a:noFill/>
          <a:ln>
            <a:noFill/>
          </a:ln>
        </p:spPr>
      </p:pic>
    </p:spTree>
    <p:extLst>
      <p:ext uri="{BB962C8B-B14F-4D97-AF65-F5344CB8AC3E}">
        <p14:creationId xmlns:p14="http://schemas.microsoft.com/office/powerpoint/2010/main" val="2434433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609600" y="274639"/>
            <a:ext cx="10972800" cy="1143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Arial"/>
              <a:buNone/>
              <a:defRPr sz="5867" b="0" i="0" u="none" strike="noStrike" cap="none">
                <a:solidFill>
                  <a:schemeClr val="dk1"/>
                </a:solidFill>
                <a:latin typeface="Arial"/>
                <a:ea typeface="Arial"/>
                <a:cs typeface="Arial"/>
                <a:sym typeface="Arial"/>
              </a:defRPr>
            </a:lvl1pPr>
            <a:lvl2pPr lvl="1" indent="0" rtl="0">
              <a:spcBef>
                <a:spcPts val="0"/>
              </a:spcBef>
              <a:spcAft>
                <a:spcPts val="0"/>
              </a:spcAft>
              <a:buSzPts val="2800"/>
              <a:buNone/>
              <a:defRPr sz="2400"/>
            </a:lvl2pPr>
            <a:lvl3pPr lvl="2" indent="0" rtl="0">
              <a:spcBef>
                <a:spcPts val="0"/>
              </a:spcBef>
              <a:spcAft>
                <a:spcPts val="0"/>
              </a:spcAft>
              <a:buSzPts val="2800"/>
              <a:buNone/>
              <a:defRPr sz="2400"/>
            </a:lvl3pPr>
            <a:lvl4pPr lvl="3" indent="0" rtl="0">
              <a:spcBef>
                <a:spcPts val="0"/>
              </a:spcBef>
              <a:spcAft>
                <a:spcPts val="0"/>
              </a:spcAft>
              <a:buSzPts val="2800"/>
              <a:buNone/>
              <a:defRPr sz="2400"/>
            </a:lvl4pPr>
            <a:lvl5pPr lvl="4" indent="0" rtl="0">
              <a:spcBef>
                <a:spcPts val="0"/>
              </a:spcBef>
              <a:spcAft>
                <a:spcPts val="0"/>
              </a:spcAft>
              <a:buSzPts val="2800"/>
              <a:buNone/>
              <a:defRPr sz="2400"/>
            </a:lvl5pPr>
            <a:lvl6pPr lvl="5" indent="0" rtl="0">
              <a:spcBef>
                <a:spcPts val="0"/>
              </a:spcBef>
              <a:spcAft>
                <a:spcPts val="0"/>
              </a:spcAft>
              <a:buSzPts val="2800"/>
              <a:buNone/>
              <a:defRPr sz="2400"/>
            </a:lvl6pPr>
            <a:lvl7pPr lvl="6" indent="0" rtl="0">
              <a:spcBef>
                <a:spcPts val="0"/>
              </a:spcBef>
              <a:spcAft>
                <a:spcPts val="0"/>
              </a:spcAft>
              <a:buSzPts val="2800"/>
              <a:buNone/>
              <a:defRPr sz="2400"/>
            </a:lvl7pPr>
            <a:lvl8pPr lvl="7" indent="0" rtl="0">
              <a:spcBef>
                <a:spcPts val="0"/>
              </a:spcBef>
              <a:spcAft>
                <a:spcPts val="0"/>
              </a:spcAft>
              <a:buSzPts val="2800"/>
              <a:buNone/>
              <a:defRPr sz="2400"/>
            </a:lvl8pPr>
            <a:lvl9pPr lvl="8" indent="0" rtl="0">
              <a:spcBef>
                <a:spcPts val="0"/>
              </a:spcBef>
              <a:spcAft>
                <a:spcPts val="0"/>
              </a:spcAft>
              <a:buSzPts val="2800"/>
              <a:buNone/>
              <a:defRPr sz="2400"/>
            </a:lvl9pPr>
          </a:lstStyle>
          <a:p>
            <a:endParaRPr/>
          </a:p>
        </p:txBody>
      </p:sp>
      <p:sp>
        <p:nvSpPr>
          <p:cNvPr id="45" name="Shape 45"/>
          <p:cNvSpPr txBox="1">
            <a:spLocks noGrp="1"/>
          </p:cNvSpPr>
          <p:nvPr>
            <p:ph type="body" idx="1"/>
          </p:nvPr>
        </p:nvSpPr>
        <p:spPr>
          <a:xfrm>
            <a:off x="609600" y="1600201"/>
            <a:ext cx="10972800" cy="4526000"/>
          </a:xfrm>
          <a:prstGeom prst="rect">
            <a:avLst/>
          </a:prstGeom>
          <a:noFill/>
          <a:ln>
            <a:noFill/>
          </a:ln>
        </p:spPr>
        <p:txBody>
          <a:bodyPr spcFirstLastPara="1" wrap="square" lIns="91425" tIns="91425" rIns="91425" bIns="91425" anchor="t" anchorCtr="0"/>
          <a:lstStyle>
            <a:lvl1pPr marL="609585" marR="0" lvl="0" indent="-575719" algn="l" rtl="0">
              <a:spcBef>
                <a:spcPts val="853"/>
              </a:spcBef>
              <a:spcAft>
                <a:spcPts val="0"/>
              </a:spcAft>
              <a:buClr>
                <a:schemeClr val="dk1"/>
              </a:buClr>
              <a:buSzPts val="3200"/>
              <a:buFont typeface="Arial"/>
              <a:buChar char="•"/>
              <a:defRPr sz="4267" b="0" i="0" u="none" strike="noStrike" cap="none">
                <a:solidFill>
                  <a:schemeClr val="dk1"/>
                </a:solidFill>
                <a:latin typeface="Arial"/>
                <a:ea typeface="Arial"/>
                <a:cs typeface="Arial"/>
                <a:sym typeface="Arial"/>
              </a:defRPr>
            </a:lvl1pPr>
            <a:lvl2pPr marL="1219170" marR="0" lvl="1" indent="-541853" algn="l" rtl="0">
              <a:spcBef>
                <a:spcPts val="2133"/>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2133"/>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21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21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21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2133"/>
              </a:spcBef>
              <a:spcAft>
                <a:spcPts val="2133"/>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602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190625" y="2268141"/>
            <a:ext cx="9810800" cy="2321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1pPr>
            <a:lvl2pPr marL="0" marR="0" lvl="1" indent="152396"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2pPr>
            <a:lvl3pPr marL="0" marR="0" lvl="2" indent="321725"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3pPr>
            <a:lvl4pPr marL="0" marR="0" lvl="3" indent="474121"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4pPr>
            <a:lvl5pPr marL="0" marR="0" lvl="4" indent="643451"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5pPr>
            <a:lvl6pPr marL="0" marR="0" lvl="5" indent="795847"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6pPr>
            <a:lvl7pPr marL="0" marR="0" lvl="6" indent="965176"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7pPr>
            <a:lvl8pPr marL="0" marR="0" lvl="7" indent="1117572"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8pPr>
            <a:lvl9pPr marL="0" marR="0" lvl="8" indent="1286901" algn="ctr" rtl="0">
              <a:lnSpc>
                <a:spcPct val="100000"/>
              </a:lnSpc>
              <a:spcBef>
                <a:spcPts val="0"/>
              </a:spcBef>
              <a:spcAft>
                <a:spcPts val="0"/>
              </a:spcAft>
              <a:buClr>
                <a:srgbClr val="000000"/>
              </a:buClr>
              <a:buSzPts val="2800"/>
              <a:buFont typeface="Arial"/>
              <a:buNone/>
              <a:defRPr sz="5600" b="0" i="0" u="none" strike="noStrike" cap="none">
                <a:solidFill>
                  <a:srgbClr val="000000"/>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5959389" y="6505277"/>
            <a:ext cx="249200" cy="2460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Font typeface="Helvetica Neue"/>
              <a:buNone/>
              <a:defRPr sz="1200" b="0" i="0" u="none" strike="noStrike" cap="none">
                <a:solidFill>
                  <a:srgbClr val="FFFFFF"/>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5821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2800"/>
              <a:buFont typeface="Arial"/>
              <a:buNone/>
              <a:defRPr sz="72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body" idx="1"/>
          </p:nvPr>
        </p:nvSpPr>
        <p:spPr>
          <a:xfrm>
            <a:off x="609600" y="1600200"/>
            <a:ext cx="10972800" cy="4526000"/>
          </a:xfrm>
          <a:prstGeom prst="rect">
            <a:avLst/>
          </a:prstGeom>
          <a:noFill/>
          <a:ln>
            <a:noFill/>
          </a:ln>
        </p:spPr>
        <p:txBody>
          <a:bodyPr spcFirstLastPara="1" wrap="square" lIns="91425" tIns="91425" rIns="91425" bIns="91425" anchor="t" anchorCtr="0"/>
          <a:lstStyle>
            <a:lvl1pPr marL="609585" marR="0" lvl="0"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1pPr>
            <a:lvl2pPr marL="1219170" marR="0" lvl="1"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2pPr>
            <a:lvl3pPr marL="1828754" marR="0" lvl="2"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3pPr>
            <a:lvl4pPr marL="2438339" marR="0" lvl="3"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4pPr>
            <a:lvl5pPr marL="3047924" marR="0" lvl="4"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5pPr>
            <a:lvl6pPr marL="3657509" marR="0" lvl="5"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6pPr>
            <a:lvl7pPr marL="4267093" marR="0" lvl="6"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7pPr>
            <a:lvl8pPr marL="4876678" marR="0" lvl="7"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8pPr>
            <a:lvl9pPr marL="5486263" marR="0" lvl="8" indent="-575719" algn="l" rtl="0">
              <a:lnSpc>
                <a:spcPct val="100000"/>
              </a:lnSpc>
              <a:spcBef>
                <a:spcPts val="933"/>
              </a:spcBef>
              <a:spcAft>
                <a:spcPts val="0"/>
              </a:spcAft>
              <a:buClr>
                <a:srgbClr val="000000"/>
              </a:buClr>
              <a:buSzPts val="3200"/>
              <a:buFont typeface="Arial"/>
              <a:buChar char="•"/>
              <a:defRPr sz="4267" b="0" i="0" u="none" strike="noStrike" cap="none">
                <a:solidFill>
                  <a:srgbClr val="000000"/>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11230424" y="6359419"/>
            <a:ext cx="352000" cy="3588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sz="1333">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43716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ubtitle with body">
  <p:cSld name="Title and subtitle with body">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786417" y="547307"/>
            <a:ext cx="10972800" cy="488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2800"/>
              <a:buFont typeface="Open Sans"/>
              <a:buNone/>
              <a:defRPr/>
            </a:lvl1pPr>
            <a:lvl2pPr lvl="1" rtl="0">
              <a:spcBef>
                <a:spcPts val="0"/>
              </a:spcBef>
              <a:spcAft>
                <a:spcPts val="0"/>
              </a:spcAft>
              <a:buSzPts val="2800"/>
              <a:buFont typeface="Arial"/>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Shape 61"/>
          <p:cNvSpPr txBox="1">
            <a:spLocks noGrp="1"/>
          </p:cNvSpPr>
          <p:nvPr>
            <p:ph type="body" idx="1"/>
          </p:nvPr>
        </p:nvSpPr>
        <p:spPr>
          <a:xfrm>
            <a:off x="786433" y="1600200"/>
            <a:ext cx="10972800" cy="4732800"/>
          </a:xfrm>
          <a:prstGeom prst="rect">
            <a:avLst/>
          </a:prstGeom>
          <a:noFill/>
          <a:ln>
            <a:noFill/>
          </a:ln>
        </p:spPr>
        <p:txBody>
          <a:bodyPr spcFirstLastPara="1" wrap="square" lIns="91425" tIns="91425" rIns="91425" bIns="91425" anchor="t" anchorCtr="0"/>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62" name="Shape 62"/>
          <p:cNvSpPr txBox="1">
            <a:spLocks noGrp="1"/>
          </p:cNvSpPr>
          <p:nvPr>
            <p:ph type="title" idx="2"/>
          </p:nvPr>
        </p:nvSpPr>
        <p:spPr>
          <a:xfrm>
            <a:off x="793667" y="1103632"/>
            <a:ext cx="10972800" cy="437200"/>
          </a:xfrm>
          <a:prstGeom prst="rect">
            <a:avLst/>
          </a:prstGeom>
          <a:noFill/>
          <a:ln>
            <a:noFill/>
          </a:ln>
        </p:spPr>
        <p:txBody>
          <a:bodyPr spcFirstLastPara="1" wrap="square" lIns="91425" tIns="91425" rIns="91425" bIns="91425" anchor="ctr" anchorCtr="0"/>
          <a:lstStyle>
            <a:lvl1pPr lvl="0" rtl="0">
              <a:spcBef>
                <a:spcPts val="0"/>
              </a:spcBef>
              <a:spcAft>
                <a:spcPts val="0"/>
              </a:spcAft>
              <a:buClr>
                <a:schemeClr val="dk2"/>
              </a:buClr>
              <a:buSzPts val="1800"/>
              <a:buFont typeface="Open Sans"/>
              <a:buNone/>
              <a:defRPr sz="2400">
                <a:solidFill>
                  <a:schemeClr val="dk2"/>
                </a:solidFill>
              </a:defRPr>
            </a:lvl1pPr>
            <a:lvl2pPr lvl="1" rtl="0">
              <a:spcBef>
                <a:spcPts val="0"/>
              </a:spcBef>
              <a:spcAft>
                <a:spcPts val="0"/>
              </a:spcAft>
              <a:buClr>
                <a:schemeClr val="dk2"/>
              </a:buClr>
              <a:buSzPts val="2800"/>
              <a:buFont typeface="Arial"/>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63" name="Shape 63"/>
          <p:cNvSpPr txBox="1">
            <a:spLocks noGrp="1"/>
          </p:cNvSpPr>
          <p:nvPr>
            <p:ph type="sldNum" idx="12"/>
          </p:nvPr>
        </p:nvSpPr>
        <p:spPr>
          <a:xfrm>
            <a:off x="11409055"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1pPr>
            <a:lvl2pPr marL="0" marR="0" lvl="1"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2pPr>
            <a:lvl3pPr marL="0" marR="0" lvl="2"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3pPr>
            <a:lvl4pPr marL="0" marR="0" lvl="3"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4pPr>
            <a:lvl5pPr marL="0" marR="0" lvl="4"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5pPr>
            <a:lvl6pPr marL="0" marR="0" lvl="5"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6pPr>
            <a:lvl7pPr marL="0" marR="0" lvl="6"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7pPr>
            <a:lvl8pPr marL="0" marR="0" lvl="7"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8pPr>
            <a:lvl9pPr marL="0" marR="0" lvl="8"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9611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64"/>
        <p:cNvGrpSpPr/>
        <p:nvPr/>
      </p:nvGrpSpPr>
      <p:grpSpPr>
        <a:xfrm>
          <a:off x="0" y="0"/>
          <a:ext cx="0" cy="0"/>
          <a:chOff x="0" y="0"/>
          <a:chExt cx="0" cy="0"/>
        </a:xfrm>
      </p:grpSpPr>
      <p:sp>
        <p:nvSpPr>
          <p:cNvPr id="65" name="Shape 65"/>
          <p:cNvSpPr txBox="1">
            <a:spLocks noGrp="1"/>
          </p:cNvSpPr>
          <p:nvPr>
            <p:ph type="sldNum" idx="12"/>
          </p:nvPr>
        </p:nvSpPr>
        <p:spPr>
          <a:xfrm>
            <a:off x="11409055" y="633313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1pPr>
            <a:lvl2pPr marL="0" marR="0" lvl="1"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2pPr>
            <a:lvl3pPr marL="0" marR="0" lvl="2"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3pPr>
            <a:lvl4pPr marL="0" marR="0" lvl="3"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4pPr>
            <a:lvl5pPr marL="0" marR="0" lvl="4"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5pPr>
            <a:lvl6pPr marL="0" marR="0" lvl="5"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6pPr>
            <a:lvl7pPr marL="0" marR="0" lvl="6"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7pPr>
            <a:lvl8pPr marL="0" marR="0" lvl="7"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8pPr>
            <a:lvl9pPr marL="0" marR="0" lvl="8" indent="0" algn="r" rtl="0">
              <a:lnSpc>
                <a:spcPct val="100000"/>
              </a:lnSpc>
              <a:spcBef>
                <a:spcPts val="0"/>
              </a:spcBef>
              <a:spcAft>
                <a:spcPts val="0"/>
              </a:spcAft>
              <a:buClr>
                <a:srgbClr val="6C6C6C"/>
              </a:buClr>
              <a:buFont typeface="Open Sans"/>
              <a:buNone/>
              <a:defRPr sz="1733" b="0" i="0" u="none" strike="noStrike" cap="none">
                <a:solidFill>
                  <a:srgbClr val="6C6C6C"/>
                </a:solidFill>
                <a:latin typeface="Open Sans"/>
                <a:ea typeface="Open Sans"/>
                <a:cs typeface="Open Sans"/>
                <a:sym typeface="Open Sans"/>
              </a:defRPr>
            </a:lvl9pPr>
          </a:lstStyle>
          <a:p>
            <a:fld id="{00000000-1234-1234-1234-123412341234}" type="slidenum">
              <a:rPr lang="en" smtClean="0"/>
              <a:pPr/>
              <a:t>‹#›</a:t>
            </a:fld>
            <a:endParaRPr lang="en"/>
          </a:p>
        </p:txBody>
      </p:sp>
      <p:sp>
        <p:nvSpPr>
          <p:cNvPr id="66" name="Shape 66"/>
          <p:cNvSpPr txBox="1">
            <a:spLocks noGrp="1"/>
          </p:cNvSpPr>
          <p:nvPr>
            <p:ph type="ctrTitle"/>
          </p:nvPr>
        </p:nvSpPr>
        <p:spPr>
          <a:xfrm>
            <a:off x="914400" y="2611265"/>
            <a:ext cx="10363200" cy="10464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6C6C6C"/>
              </a:buClr>
              <a:buSzPts val="4300"/>
              <a:buFont typeface="Open Sans"/>
              <a:buNone/>
              <a:defRPr sz="5733"/>
            </a:lvl1pPr>
            <a:lvl2pPr marL="0" marR="0" lvl="1" indent="0" algn="ctr" rtl="0">
              <a:lnSpc>
                <a:spcPct val="100000"/>
              </a:lnSpc>
              <a:spcBef>
                <a:spcPts val="0"/>
              </a:spcBef>
              <a:spcAft>
                <a:spcPts val="0"/>
              </a:spcAft>
              <a:buClr>
                <a:schemeClr val="dk1"/>
              </a:buClr>
              <a:buSzPts val="2800"/>
              <a:buFont typeface="Arial"/>
              <a:buNone/>
              <a:defRPr/>
            </a:lvl2pPr>
            <a:lvl3pPr marL="0" marR="0" lvl="2" indent="0" algn="ctr" rtl="0">
              <a:spcBef>
                <a:spcPts val="0"/>
              </a:spcBef>
              <a:spcAft>
                <a:spcPts val="0"/>
              </a:spcAft>
              <a:buClr>
                <a:schemeClr val="dk1"/>
              </a:buClr>
              <a:buSzPts val="2800"/>
              <a:buFont typeface="Arial"/>
              <a:buNone/>
              <a:defRPr/>
            </a:lvl3pPr>
            <a:lvl4pPr marL="0" marR="0" lvl="3" indent="0" algn="ctr" rtl="0">
              <a:spcBef>
                <a:spcPts val="0"/>
              </a:spcBef>
              <a:spcAft>
                <a:spcPts val="0"/>
              </a:spcAft>
              <a:buClr>
                <a:schemeClr val="dk1"/>
              </a:buClr>
              <a:buSzPts val="2800"/>
              <a:buFont typeface="Arial"/>
              <a:buNone/>
              <a:defRPr/>
            </a:lvl4pPr>
            <a:lvl5pPr marL="0" marR="0" lvl="4" indent="0" algn="ctr" rtl="0">
              <a:spcBef>
                <a:spcPts val="0"/>
              </a:spcBef>
              <a:spcAft>
                <a:spcPts val="0"/>
              </a:spcAft>
              <a:buClr>
                <a:schemeClr val="dk1"/>
              </a:buClr>
              <a:buSzPts val="2800"/>
              <a:buFont typeface="Arial"/>
              <a:buNone/>
              <a:defRPr/>
            </a:lvl5pPr>
            <a:lvl6pPr marL="0" marR="0" lvl="5" indent="0" algn="ctr" rtl="0">
              <a:spcBef>
                <a:spcPts val="0"/>
              </a:spcBef>
              <a:spcAft>
                <a:spcPts val="0"/>
              </a:spcAft>
              <a:buClr>
                <a:schemeClr val="dk1"/>
              </a:buClr>
              <a:buSzPts val="2800"/>
              <a:buFont typeface="Arial"/>
              <a:buNone/>
              <a:defRPr/>
            </a:lvl6pPr>
            <a:lvl7pPr marL="0" marR="0" lvl="6" indent="0" algn="ctr" rtl="0">
              <a:spcBef>
                <a:spcPts val="0"/>
              </a:spcBef>
              <a:spcAft>
                <a:spcPts val="0"/>
              </a:spcAft>
              <a:buClr>
                <a:schemeClr val="dk1"/>
              </a:buClr>
              <a:buSzPts val="2800"/>
              <a:buFont typeface="Arial"/>
              <a:buNone/>
              <a:defRPr/>
            </a:lvl7pPr>
            <a:lvl8pPr marL="0" marR="0" lvl="7" indent="0" algn="ctr" rtl="0">
              <a:spcBef>
                <a:spcPts val="0"/>
              </a:spcBef>
              <a:spcAft>
                <a:spcPts val="0"/>
              </a:spcAft>
              <a:buClr>
                <a:schemeClr val="dk1"/>
              </a:buClr>
              <a:buSzPts val="2800"/>
              <a:buFont typeface="Arial"/>
              <a:buNone/>
              <a:defRPr/>
            </a:lvl8pPr>
            <a:lvl9pPr marL="0" marR="0" lvl="8" indent="0" algn="ctr" rtl="0">
              <a:spcBef>
                <a:spcPts val="0"/>
              </a:spcBef>
              <a:spcAft>
                <a:spcPts val="0"/>
              </a:spcAft>
              <a:buClr>
                <a:schemeClr val="dk1"/>
              </a:buClr>
              <a:buSzPts val="2800"/>
              <a:buFont typeface="Arial"/>
              <a:buNone/>
              <a:defRPr/>
            </a:lvl9pPr>
          </a:lstStyle>
          <a:p>
            <a:endParaRPr/>
          </a:p>
        </p:txBody>
      </p:sp>
    </p:spTree>
    <p:extLst>
      <p:ext uri="{BB962C8B-B14F-4D97-AF65-F5344CB8AC3E}">
        <p14:creationId xmlns:p14="http://schemas.microsoft.com/office/powerpoint/2010/main" val="4063327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venir"/>
              <a:buNone/>
              <a:defRPr sz="3467" b="0" i="0" u="none" strike="noStrike" cap="none">
                <a:solidFill>
                  <a:srgbClr val="000000"/>
                </a:solidFill>
                <a:latin typeface="Avenir"/>
                <a:ea typeface="Avenir"/>
                <a:cs typeface="Avenir"/>
                <a:sym typeface="Avenir"/>
              </a:defRPr>
            </a:lvl1pPr>
            <a:lvl2pPr marL="0" marR="0" lvl="1"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2pPr>
            <a:lvl3pPr marL="0" marR="0" lvl="2"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3pPr>
            <a:lvl4pPr marL="0" marR="0" lvl="3"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4pPr>
            <a:lvl5pPr marL="0" marR="0" lvl="4"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5pPr>
            <a:lvl6pPr marL="0" marR="0" lvl="5"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6pPr>
            <a:lvl7pPr marL="0" marR="0" lvl="6"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7pPr>
            <a:lvl8pPr marL="0" marR="0" lvl="7"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8pPr>
            <a:lvl9pPr marL="0" marR="0" lvl="8" indent="0" algn="ctr" rtl="0">
              <a:lnSpc>
                <a:spcPct val="100000"/>
              </a:lnSpc>
              <a:spcBef>
                <a:spcPts val="0"/>
              </a:spcBef>
              <a:spcAft>
                <a:spcPts val="0"/>
              </a:spcAft>
              <a:buClr>
                <a:srgbClr val="000000"/>
              </a:buClr>
              <a:buSzPts val="2800"/>
              <a:buFont typeface="Avenir"/>
              <a:buNone/>
              <a:defRPr sz="7200" b="0" i="0" u="none" strike="noStrike" cap="none">
                <a:solidFill>
                  <a:srgbClr val="000000"/>
                </a:solidFill>
                <a:latin typeface="Avenir"/>
                <a:ea typeface="Avenir"/>
                <a:cs typeface="Avenir"/>
                <a:sym typeface="Avenir"/>
              </a:defRPr>
            </a:lvl9pPr>
          </a:lstStyle>
          <a:p>
            <a:endParaRPr/>
          </a:p>
        </p:txBody>
      </p:sp>
      <p:sp>
        <p:nvSpPr>
          <p:cNvPr id="74" name="Shape 74"/>
          <p:cNvSpPr txBox="1">
            <a:spLocks noGrp="1"/>
          </p:cNvSpPr>
          <p:nvPr>
            <p:ph type="sldNum" idx="12"/>
          </p:nvPr>
        </p:nvSpPr>
        <p:spPr>
          <a:xfrm>
            <a:off x="11294183" y="6392720"/>
            <a:ext cx="288000" cy="292400"/>
          </a:xfrm>
          <a:prstGeom prst="rect">
            <a:avLst/>
          </a:prstGeom>
          <a:noFill/>
          <a:ln>
            <a:noFill/>
          </a:ln>
        </p:spPr>
        <p:txBody>
          <a:bodyPr spcFirstLastPara="1" wrap="square" lIns="17150" tIns="17150" rIns="17150" bIns="17150" anchor="ctr" anchorCtr="0">
            <a:noAutofit/>
          </a:bodyPr>
          <a:lstStyle>
            <a:lvl1pPr marL="0" marR="0" lvl="0"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187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176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75"/>
        <p:cNvGrpSpPr/>
        <p:nvPr/>
      </p:nvGrpSpPr>
      <p:grpSpPr>
        <a:xfrm>
          <a:off x="0" y="0"/>
          <a:ext cx="0" cy="0"/>
          <a:chOff x="0" y="0"/>
          <a:chExt cx="0" cy="0"/>
        </a:xfrm>
      </p:grpSpPr>
      <p:sp>
        <p:nvSpPr>
          <p:cNvPr id="76" name="Shape 76"/>
          <p:cNvSpPr txBox="1">
            <a:spLocks noGrp="1"/>
          </p:cNvSpPr>
          <p:nvPr>
            <p:ph type="sldNum" idx="12"/>
          </p:nvPr>
        </p:nvSpPr>
        <p:spPr>
          <a:xfrm>
            <a:off x="11230424" y="6359419"/>
            <a:ext cx="352000" cy="3588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596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844551" y="889000"/>
            <a:ext cx="10502800" cy="5086400"/>
          </a:xfrm>
          <a:prstGeom prst="rect">
            <a:avLst/>
          </a:prstGeom>
          <a:noFill/>
          <a:ln>
            <a:noFill/>
          </a:ln>
        </p:spPr>
        <p:txBody>
          <a:bodyPr spcFirstLastPara="1" wrap="square" lIns="91425" tIns="91425" rIns="91425" bIns="91425" anchor="ctr" anchorCtr="0"/>
          <a:lstStyle>
            <a:lvl1pPr marL="609585" marR="0" lvl="0"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1pPr>
            <a:lvl2pPr marL="1219170" marR="0" lvl="1"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2pPr>
            <a:lvl3pPr marL="1828754" marR="0" lvl="2"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3pPr>
            <a:lvl4pPr marL="2438339" marR="0" lvl="3"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4pPr>
            <a:lvl5pPr marL="3047924" marR="0" lvl="4"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5pPr>
            <a:lvl6pPr marL="3657509" marR="0" lvl="5"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6pPr>
            <a:lvl7pPr marL="4267093" marR="0" lvl="6"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7pPr>
            <a:lvl8pPr marL="4876678" marR="0" lvl="7"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8pPr>
            <a:lvl9pPr marL="5486263" marR="0" lvl="8" indent="-431789" algn="l" rtl="0">
              <a:lnSpc>
                <a:spcPct val="100000"/>
              </a:lnSpc>
              <a:spcBef>
                <a:spcPts val="2933"/>
              </a:spcBef>
              <a:spcAft>
                <a:spcPts val="0"/>
              </a:spcAft>
              <a:buClr>
                <a:srgbClr val="FFFFFF"/>
              </a:buClr>
              <a:buSzPts val="1500"/>
              <a:buFont typeface="Carme"/>
              <a:buChar char="•"/>
              <a:defRPr sz="2667" b="0" i="0" u="none" strike="noStrike" cap="none">
                <a:solidFill>
                  <a:srgbClr val="FFFFFF"/>
                </a:solidFill>
                <a:latin typeface="Carme"/>
                <a:ea typeface="Carme"/>
                <a:cs typeface="Carme"/>
                <a:sym typeface="Carme"/>
              </a:defRPr>
            </a:lvl9pPr>
          </a:lstStyle>
          <a:p>
            <a:endParaRPr/>
          </a:p>
        </p:txBody>
      </p:sp>
      <p:sp>
        <p:nvSpPr>
          <p:cNvPr id="79" name="Shape 79"/>
          <p:cNvSpPr txBox="1">
            <a:spLocks noGrp="1"/>
          </p:cNvSpPr>
          <p:nvPr>
            <p:ph type="sldNum" idx="12"/>
          </p:nvPr>
        </p:nvSpPr>
        <p:spPr>
          <a:xfrm>
            <a:off x="5976069" y="6540500"/>
            <a:ext cx="233600" cy="2496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1pPr>
            <a:lvl2pPr marL="0" marR="0" lvl="1"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2pPr>
            <a:lvl3pPr marL="0" marR="0" lvl="2"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3pPr>
            <a:lvl4pPr marL="0" marR="0" lvl="3"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4pPr>
            <a:lvl5pPr marL="0" marR="0" lvl="4"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5pPr>
            <a:lvl6pPr marL="0" marR="0" lvl="5"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6pPr>
            <a:lvl7pPr marL="0" marR="0" lvl="6"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7pPr>
            <a:lvl8pPr marL="0" marR="0" lvl="7"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8pPr>
            <a:lvl9pPr marL="0" marR="0" lvl="8" indent="0" algn="ctr" rtl="0">
              <a:lnSpc>
                <a:spcPct val="100000"/>
              </a:lnSpc>
              <a:spcBef>
                <a:spcPts val="0"/>
              </a:spcBef>
              <a:spcAft>
                <a:spcPts val="0"/>
              </a:spcAft>
              <a:buClr>
                <a:srgbClr val="FFFFFF"/>
              </a:buClr>
              <a:buFont typeface="Carme"/>
              <a:buNone/>
              <a:defRPr sz="1200" b="0" i="0" u="none" strike="noStrike" cap="none">
                <a:solidFill>
                  <a:srgbClr val="FFFFFF"/>
                </a:solidFill>
                <a:latin typeface="Carme"/>
                <a:ea typeface="Carme"/>
                <a:cs typeface="Carme"/>
                <a:sym typeface="Carm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6162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text">
  <p:cSld name="1_Title+text">
    <p:spTree>
      <p:nvGrpSpPr>
        <p:cNvPr id="1" name="Shape 80"/>
        <p:cNvGrpSpPr/>
        <p:nvPr/>
      </p:nvGrpSpPr>
      <p:grpSpPr>
        <a:xfrm>
          <a:off x="0" y="0"/>
          <a:ext cx="0" cy="0"/>
          <a:chOff x="0" y="0"/>
          <a:chExt cx="0" cy="0"/>
        </a:xfrm>
      </p:grpSpPr>
      <p:pic>
        <p:nvPicPr>
          <p:cNvPr id="81" name="Shape 81"/>
          <p:cNvPicPr preferRelativeResize="0"/>
          <p:nvPr/>
        </p:nvPicPr>
        <p:blipFill/>
        <p:spPr>
          <a:xfrm>
            <a:off x="2117" y="2117"/>
            <a:ext cx="2000" cy="2000"/>
          </a:xfrm>
          <a:prstGeom prst="rect">
            <a:avLst/>
          </a:prstGeom>
          <a:solidFill>
            <a:srgbClr val="FFFFFF"/>
          </a:solidFill>
          <a:ln>
            <a:noFill/>
          </a:ln>
        </p:spPr>
      </p:pic>
      <p:sp>
        <p:nvSpPr>
          <p:cNvPr id="82" name="Shape 82"/>
          <p:cNvSpPr/>
          <p:nvPr/>
        </p:nvSpPr>
        <p:spPr>
          <a:xfrm>
            <a:off x="2117" y="2117"/>
            <a:ext cx="2000" cy="2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83" name="Shape 83"/>
          <p:cNvSpPr txBox="1">
            <a:spLocks noGrp="1"/>
          </p:cNvSpPr>
          <p:nvPr>
            <p:ph type="title"/>
          </p:nvPr>
        </p:nvSpPr>
        <p:spPr>
          <a:xfrm>
            <a:off x="813975" y="452669"/>
            <a:ext cx="10563200" cy="9876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1"/>
              </a:buClr>
              <a:buSzPts val="2800"/>
              <a:buFont typeface="Calibri"/>
              <a:buNone/>
              <a:defRPr sz="3467" b="1" i="0" u="none" strike="noStrike" cap="none">
                <a:solidFill>
                  <a:schemeClr val="dk1"/>
                </a:solidFill>
                <a:latin typeface="Arial"/>
                <a:ea typeface="Arial"/>
                <a:cs typeface="Arial"/>
                <a:sym typeface="Arial"/>
              </a:defRPr>
            </a:lvl1pPr>
            <a:lvl2pPr lvl="1" indent="0" rtl="0">
              <a:spcBef>
                <a:spcPts val="0"/>
              </a:spcBef>
              <a:spcAft>
                <a:spcPts val="0"/>
              </a:spcAft>
              <a:buSzPts val="2800"/>
              <a:buFont typeface="Arial"/>
              <a:buNone/>
              <a:defRPr sz="2400"/>
            </a:lvl2pPr>
            <a:lvl3pPr lvl="2" indent="0" rtl="0">
              <a:spcBef>
                <a:spcPts val="0"/>
              </a:spcBef>
              <a:spcAft>
                <a:spcPts val="0"/>
              </a:spcAft>
              <a:buSzPts val="2800"/>
              <a:buFont typeface="Arial"/>
              <a:buNone/>
              <a:defRPr sz="2400"/>
            </a:lvl3pPr>
            <a:lvl4pPr lvl="3" indent="0" rtl="0">
              <a:spcBef>
                <a:spcPts val="0"/>
              </a:spcBef>
              <a:spcAft>
                <a:spcPts val="0"/>
              </a:spcAft>
              <a:buSzPts val="2800"/>
              <a:buFont typeface="Arial"/>
              <a:buNone/>
              <a:defRPr sz="2400"/>
            </a:lvl4pPr>
            <a:lvl5pPr lvl="4" indent="0" rtl="0">
              <a:spcBef>
                <a:spcPts val="0"/>
              </a:spcBef>
              <a:spcAft>
                <a:spcPts val="0"/>
              </a:spcAft>
              <a:buSzPts val="2800"/>
              <a:buFont typeface="Arial"/>
              <a:buNone/>
              <a:defRPr sz="2400"/>
            </a:lvl5pPr>
            <a:lvl6pPr lvl="5" indent="0" rtl="0">
              <a:spcBef>
                <a:spcPts val="0"/>
              </a:spcBef>
              <a:spcAft>
                <a:spcPts val="0"/>
              </a:spcAft>
              <a:buSzPts val="2800"/>
              <a:buFont typeface="Arial"/>
              <a:buNone/>
              <a:defRPr sz="2400"/>
            </a:lvl6pPr>
            <a:lvl7pPr lvl="6" indent="0" rtl="0">
              <a:spcBef>
                <a:spcPts val="0"/>
              </a:spcBef>
              <a:spcAft>
                <a:spcPts val="0"/>
              </a:spcAft>
              <a:buSzPts val="2800"/>
              <a:buFont typeface="Arial"/>
              <a:buNone/>
              <a:defRPr sz="2400"/>
            </a:lvl7pPr>
            <a:lvl8pPr lvl="7" indent="0" rtl="0">
              <a:spcBef>
                <a:spcPts val="0"/>
              </a:spcBef>
              <a:spcAft>
                <a:spcPts val="0"/>
              </a:spcAft>
              <a:buSzPts val="2800"/>
              <a:buFont typeface="Arial"/>
              <a:buNone/>
              <a:defRPr sz="2400"/>
            </a:lvl8pPr>
            <a:lvl9pPr lvl="8" indent="0" rtl="0">
              <a:spcBef>
                <a:spcPts val="0"/>
              </a:spcBef>
              <a:spcAft>
                <a:spcPts val="0"/>
              </a:spcAft>
              <a:buSzPts val="2800"/>
              <a:buFont typeface="Arial"/>
              <a:buNone/>
              <a:defRPr sz="2400"/>
            </a:lvl9pPr>
          </a:lstStyle>
          <a:p>
            <a:endParaRPr/>
          </a:p>
        </p:txBody>
      </p:sp>
      <p:sp>
        <p:nvSpPr>
          <p:cNvPr id="84" name="Shape 84"/>
          <p:cNvSpPr txBox="1">
            <a:spLocks noGrp="1"/>
          </p:cNvSpPr>
          <p:nvPr>
            <p:ph type="ftr" idx="11"/>
          </p:nvPr>
        </p:nvSpPr>
        <p:spPr>
          <a:xfrm>
            <a:off x="814916" y="6324056"/>
            <a:ext cx="8640000" cy="164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Calibri"/>
              <a:buNone/>
              <a:defRPr sz="1067" b="0" i="0" u="none" strike="noStrike" cap="none">
                <a:solidFill>
                  <a:schemeClr val="dk1"/>
                </a:solidFill>
                <a:latin typeface="Calibri"/>
                <a:ea typeface="Calibri"/>
                <a:cs typeface="Calibri"/>
                <a:sym typeface="Calibri"/>
              </a:defRPr>
            </a:lvl1pPr>
            <a:lvl2pPr marL="609585" marR="0" lvl="1"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2pPr>
            <a:lvl3pPr marL="1219170" marR="0" lvl="2"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3pPr>
            <a:lvl4pPr marL="1828754" marR="0" lvl="3"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4pPr>
            <a:lvl5pPr marL="2438339" marR="0" lvl="4"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5pPr>
            <a:lvl6pPr marL="3047924" marR="0" lvl="5"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6pPr>
            <a:lvl7pPr marL="3657509" marR="0" lvl="6"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7pPr>
            <a:lvl8pPr marL="4267093" marR="0" lvl="7"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8pPr>
            <a:lvl9pPr marL="4876678" marR="0" lvl="8"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84591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01">
  <p:cSld name="Title slide 01">
    <p:spTree>
      <p:nvGrpSpPr>
        <p:cNvPr id="1" name="Shape 85"/>
        <p:cNvGrpSpPr/>
        <p:nvPr/>
      </p:nvGrpSpPr>
      <p:grpSpPr>
        <a:xfrm>
          <a:off x="0" y="0"/>
          <a:ext cx="0" cy="0"/>
          <a:chOff x="0" y="0"/>
          <a:chExt cx="0" cy="0"/>
        </a:xfrm>
      </p:grpSpPr>
      <p:sp>
        <p:nvSpPr>
          <p:cNvPr id="86" name="Shape 86"/>
          <p:cNvSpPr/>
          <p:nvPr/>
        </p:nvSpPr>
        <p:spPr>
          <a:xfrm>
            <a:off x="2117" y="2117"/>
            <a:ext cx="2000" cy="2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87" name="Shape 87"/>
          <p:cNvSpPr txBox="1">
            <a:spLocks noGrp="1"/>
          </p:cNvSpPr>
          <p:nvPr>
            <p:ph type="ctrTitle"/>
          </p:nvPr>
        </p:nvSpPr>
        <p:spPr>
          <a:xfrm>
            <a:off x="814916" y="3116877"/>
            <a:ext cx="4993200" cy="3000400"/>
          </a:xfrm>
          <a:prstGeom prst="rect">
            <a:avLst/>
          </a:prstGeom>
          <a:solidFill>
            <a:srgbClr val="EB4B0A"/>
          </a:solid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lt1"/>
              </a:buClr>
              <a:buSzPts val="2800"/>
              <a:buFont typeface="Calibri"/>
              <a:buNone/>
              <a:defRPr sz="3200" b="0" i="0" u="none" strike="noStrike" cap="none">
                <a:solidFill>
                  <a:schemeClr val="lt1"/>
                </a:solidFill>
                <a:latin typeface="Calibri"/>
                <a:ea typeface="Calibri"/>
                <a:cs typeface="Calibri"/>
                <a:sym typeface="Calibri"/>
              </a:defRPr>
            </a:lvl1pPr>
            <a:lvl2pPr lvl="1" indent="0" rtl="0">
              <a:spcBef>
                <a:spcPts val="0"/>
              </a:spcBef>
              <a:spcAft>
                <a:spcPts val="0"/>
              </a:spcAft>
              <a:buSzPts val="2800"/>
              <a:buFont typeface="Arial"/>
              <a:buNone/>
              <a:defRPr sz="2400"/>
            </a:lvl2pPr>
            <a:lvl3pPr lvl="2" indent="0" rtl="0">
              <a:spcBef>
                <a:spcPts val="0"/>
              </a:spcBef>
              <a:spcAft>
                <a:spcPts val="0"/>
              </a:spcAft>
              <a:buSzPts val="2800"/>
              <a:buFont typeface="Arial"/>
              <a:buNone/>
              <a:defRPr sz="2400"/>
            </a:lvl3pPr>
            <a:lvl4pPr lvl="3" indent="0" rtl="0">
              <a:spcBef>
                <a:spcPts val="0"/>
              </a:spcBef>
              <a:spcAft>
                <a:spcPts val="0"/>
              </a:spcAft>
              <a:buSzPts val="2800"/>
              <a:buFont typeface="Arial"/>
              <a:buNone/>
              <a:defRPr sz="2400"/>
            </a:lvl4pPr>
            <a:lvl5pPr lvl="4" indent="0" rtl="0">
              <a:spcBef>
                <a:spcPts val="0"/>
              </a:spcBef>
              <a:spcAft>
                <a:spcPts val="0"/>
              </a:spcAft>
              <a:buSzPts val="2800"/>
              <a:buFont typeface="Arial"/>
              <a:buNone/>
              <a:defRPr sz="2400"/>
            </a:lvl5pPr>
            <a:lvl6pPr lvl="5" indent="0" rtl="0">
              <a:spcBef>
                <a:spcPts val="0"/>
              </a:spcBef>
              <a:spcAft>
                <a:spcPts val="0"/>
              </a:spcAft>
              <a:buSzPts val="2800"/>
              <a:buFont typeface="Arial"/>
              <a:buNone/>
              <a:defRPr sz="2400"/>
            </a:lvl6pPr>
            <a:lvl7pPr lvl="6" indent="0" rtl="0">
              <a:spcBef>
                <a:spcPts val="0"/>
              </a:spcBef>
              <a:spcAft>
                <a:spcPts val="0"/>
              </a:spcAft>
              <a:buSzPts val="2800"/>
              <a:buFont typeface="Arial"/>
              <a:buNone/>
              <a:defRPr sz="2400"/>
            </a:lvl7pPr>
            <a:lvl8pPr lvl="7" indent="0" rtl="0">
              <a:spcBef>
                <a:spcPts val="0"/>
              </a:spcBef>
              <a:spcAft>
                <a:spcPts val="0"/>
              </a:spcAft>
              <a:buSzPts val="2800"/>
              <a:buFont typeface="Arial"/>
              <a:buNone/>
              <a:defRPr sz="2400"/>
            </a:lvl8pPr>
            <a:lvl9pPr lvl="8" indent="0" rtl="0">
              <a:spcBef>
                <a:spcPts val="0"/>
              </a:spcBef>
              <a:spcAft>
                <a:spcPts val="0"/>
              </a:spcAft>
              <a:buSzPts val="2800"/>
              <a:buFont typeface="Arial"/>
              <a:buNone/>
              <a:defRPr sz="2400"/>
            </a:lvl9pPr>
          </a:lstStyle>
          <a:p>
            <a:endParaRPr/>
          </a:p>
        </p:txBody>
      </p:sp>
      <p:sp>
        <p:nvSpPr>
          <p:cNvPr id="88" name="Shape 88"/>
          <p:cNvSpPr txBox="1">
            <a:spLocks noGrp="1"/>
          </p:cNvSpPr>
          <p:nvPr>
            <p:ph type="body" idx="1"/>
          </p:nvPr>
        </p:nvSpPr>
        <p:spPr>
          <a:xfrm>
            <a:off x="1390749" y="5445225"/>
            <a:ext cx="3841200" cy="288000"/>
          </a:xfrm>
          <a:prstGeom prst="rect">
            <a:avLst/>
          </a:prstGeom>
          <a:noFill/>
          <a:ln>
            <a:noFill/>
          </a:ln>
        </p:spPr>
        <p:txBody>
          <a:bodyPr spcFirstLastPara="1" wrap="square" lIns="91425" tIns="91425" rIns="91425" bIns="91425" anchor="t" anchorCtr="0"/>
          <a:lstStyle>
            <a:lvl1pPr marL="609585" marR="0" lvl="0" indent="-389457" algn="l" rtl="0">
              <a:lnSpc>
                <a:spcPct val="100000"/>
              </a:lnSpc>
              <a:spcBef>
                <a:spcPts val="400"/>
              </a:spcBef>
              <a:spcAft>
                <a:spcPts val="0"/>
              </a:spcAft>
              <a:buClr>
                <a:schemeClr val="lt1"/>
              </a:buClr>
              <a:buSzPts val="1000"/>
              <a:buFont typeface="Arial"/>
              <a:buChar char="•"/>
              <a:defRPr sz="1333" b="0" i="0" u="none" strike="noStrike" cap="none">
                <a:solidFill>
                  <a:schemeClr val="lt1"/>
                </a:solidFill>
                <a:latin typeface="Calibri"/>
                <a:ea typeface="Calibri"/>
                <a:cs typeface="Calibri"/>
                <a:sym typeface="Calibri"/>
              </a:defRPr>
            </a:lvl1pPr>
            <a:lvl2pPr marL="1219170" marR="0" lvl="1" indent="-440256" algn="l" rtl="0">
              <a:lnSpc>
                <a:spcPct val="100000"/>
              </a:lnSpc>
              <a:spcBef>
                <a:spcPts val="267"/>
              </a:spcBef>
              <a:spcAft>
                <a:spcPts val="0"/>
              </a:spcAft>
              <a:buClr>
                <a:schemeClr val="dk1"/>
              </a:buClr>
              <a:buSzPts val="1600"/>
              <a:buFont typeface="Noto Sans Symbols"/>
              <a:buChar char="−"/>
              <a:defRPr sz="2133" b="0" i="0" u="none" strike="noStrike" cap="none">
                <a:solidFill>
                  <a:schemeClr val="dk1"/>
                </a:solidFill>
                <a:latin typeface="Calibri"/>
                <a:ea typeface="Calibri"/>
                <a:cs typeface="Calibri"/>
                <a:sym typeface="Calibri"/>
              </a:defRPr>
            </a:lvl2pPr>
            <a:lvl3pPr marL="1828754" marR="0" lvl="2" indent="-440256" algn="l" rtl="0">
              <a:lnSpc>
                <a:spcPct val="100000"/>
              </a:lnSpc>
              <a:spcBef>
                <a:spcPts val="26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3pPr>
            <a:lvl4pPr marL="2438339" marR="0" lvl="3" indent="-304792" algn="l" rtl="0">
              <a:lnSpc>
                <a:spcPct val="100000"/>
              </a:lnSpc>
              <a:spcBef>
                <a:spcPts val="1333"/>
              </a:spcBef>
              <a:spcAft>
                <a:spcPts val="0"/>
              </a:spcAft>
              <a:buClr>
                <a:schemeClr val="dk1"/>
              </a:buClr>
              <a:buSzPts val="1400"/>
              <a:buFont typeface="Arial"/>
              <a:buNone/>
              <a:defRPr sz="2133" b="1" i="0" u="none" strike="noStrike" cap="none">
                <a:solidFill>
                  <a:schemeClr val="dk1"/>
                </a:solidFill>
                <a:latin typeface="Calibri"/>
                <a:ea typeface="Calibri"/>
                <a:cs typeface="Calibri"/>
                <a:sym typeface="Calibri"/>
              </a:defRPr>
            </a:lvl4pPr>
            <a:lvl5pPr marL="3047924" marR="0" lvl="4" indent="-304792" algn="l" rtl="0">
              <a:lnSpc>
                <a:spcPct val="100000"/>
              </a:lnSpc>
              <a:spcBef>
                <a:spcPts val="800"/>
              </a:spcBef>
              <a:spcAft>
                <a:spcPts val="0"/>
              </a:spcAft>
              <a:buClr>
                <a:schemeClr val="dk1"/>
              </a:buClr>
              <a:buSzPts val="1400"/>
              <a:buFont typeface="Arial"/>
              <a:buNone/>
              <a:defRPr sz="2133"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07949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 Center 1">
  <p:cSld name="Title - Center 1">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190625" y="2268141"/>
            <a:ext cx="9810800" cy="2321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3300"/>
              <a:buFont typeface="Arial"/>
              <a:buNone/>
              <a:defRPr sz="4400" b="1" i="0" u="none" strike="noStrike" cap="none">
                <a:solidFill>
                  <a:schemeClr val="lt1"/>
                </a:solidFill>
                <a:latin typeface="Arial"/>
                <a:ea typeface="Arial"/>
                <a:cs typeface="Arial"/>
                <a:sym typeface="Arial"/>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a:p>
        </p:txBody>
      </p:sp>
      <p:sp>
        <p:nvSpPr>
          <p:cNvPr id="91" name="Shape 91"/>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b="0" i="0" u="none" strike="noStrike" cap="none">
                <a:solidFill>
                  <a:schemeClr val="dk1"/>
                </a:solidFill>
                <a:latin typeface="Calibri"/>
                <a:ea typeface="Calibri"/>
                <a:cs typeface="Calibri"/>
                <a:sym typeface="Calibri"/>
              </a:defRPr>
            </a:lvl1pPr>
            <a:lvl2pPr marL="0" marR="0" lvl="1" indent="0" algn="l" rtl="0">
              <a:spcBef>
                <a:spcPts val="0"/>
              </a:spcBef>
              <a:buNone/>
              <a:defRPr sz="1867" b="0" i="0" u="none" strike="noStrike" cap="none">
                <a:solidFill>
                  <a:schemeClr val="dk1"/>
                </a:solidFill>
                <a:latin typeface="Calibri"/>
                <a:ea typeface="Calibri"/>
                <a:cs typeface="Calibri"/>
                <a:sym typeface="Calibri"/>
              </a:defRPr>
            </a:lvl2pPr>
            <a:lvl3pPr marL="0" marR="0" lvl="2" indent="0" algn="l" rtl="0">
              <a:spcBef>
                <a:spcPts val="0"/>
              </a:spcBef>
              <a:buNone/>
              <a:defRPr sz="1867" b="0" i="0" u="none" strike="noStrike" cap="none">
                <a:solidFill>
                  <a:schemeClr val="dk1"/>
                </a:solidFill>
                <a:latin typeface="Calibri"/>
                <a:ea typeface="Calibri"/>
                <a:cs typeface="Calibri"/>
                <a:sym typeface="Calibri"/>
              </a:defRPr>
            </a:lvl3pPr>
            <a:lvl4pPr marL="0" marR="0" lvl="3" indent="0" algn="l" rtl="0">
              <a:spcBef>
                <a:spcPts val="0"/>
              </a:spcBef>
              <a:buNone/>
              <a:defRPr sz="1867" b="0" i="0" u="none" strike="noStrike" cap="none">
                <a:solidFill>
                  <a:schemeClr val="dk1"/>
                </a:solidFill>
                <a:latin typeface="Calibri"/>
                <a:ea typeface="Calibri"/>
                <a:cs typeface="Calibri"/>
                <a:sym typeface="Calibri"/>
              </a:defRPr>
            </a:lvl4pPr>
            <a:lvl5pPr marL="0" marR="0" lvl="4" indent="0" algn="l" rtl="0">
              <a:spcBef>
                <a:spcPts val="0"/>
              </a:spcBef>
              <a:buNone/>
              <a:defRPr sz="1867" b="0" i="0" u="none" strike="noStrike" cap="none">
                <a:solidFill>
                  <a:schemeClr val="dk1"/>
                </a:solidFill>
                <a:latin typeface="Calibri"/>
                <a:ea typeface="Calibri"/>
                <a:cs typeface="Calibri"/>
                <a:sym typeface="Calibri"/>
              </a:defRPr>
            </a:lvl5pPr>
            <a:lvl6pPr marL="0" marR="0" lvl="5" indent="0" algn="l" rtl="0">
              <a:spcBef>
                <a:spcPts val="0"/>
              </a:spcBef>
              <a:buNone/>
              <a:defRPr sz="1867" b="0" i="0" u="none" strike="noStrike" cap="none">
                <a:solidFill>
                  <a:schemeClr val="dk1"/>
                </a:solidFill>
                <a:latin typeface="Calibri"/>
                <a:ea typeface="Calibri"/>
                <a:cs typeface="Calibri"/>
                <a:sym typeface="Calibri"/>
              </a:defRPr>
            </a:lvl6pPr>
            <a:lvl7pPr marL="0" marR="0" lvl="6" indent="0" algn="l" rtl="0">
              <a:spcBef>
                <a:spcPts val="0"/>
              </a:spcBef>
              <a:buNone/>
              <a:defRPr sz="1867" b="0" i="0" u="none" strike="noStrike" cap="none">
                <a:solidFill>
                  <a:schemeClr val="dk1"/>
                </a:solidFill>
                <a:latin typeface="Calibri"/>
                <a:ea typeface="Calibri"/>
                <a:cs typeface="Calibri"/>
                <a:sym typeface="Calibri"/>
              </a:defRPr>
            </a:lvl7pPr>
            <a:lvl8pPr marL="0" marR="0" lvl="7" indent="0" algn="l" rtl="0">
              <a:spcBef>
                <a:spcPts val="0"/>
              </a:spcBef>
              <a:buNone/>
              <a:defRPr sz="1867" b="0" i="0" u="none" strike="noStrike" cap="none">
                <a:solidFill>
                  <a:schemeClr val="dk1"/>
                </a:solidFill>
                <a:latin typeface="Calibri"/>
                <a:ea typeface="Calibri"/>
                <a:cs typeface="Calibri"/>
                <a:sym typeface="Calibri"/>
              </a:defRPr>
            </a:lvl8pPr>
            <a:lvl9pPr marL="0" marR="0" lvl="8" indent="0" algn="l"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2734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914400" y="2131484"/>
            <a:ext cx="10363200" cy="1468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3800"/>
              <a:buFont typeface="Century Gothic"/>
              <a:buNone/>
              <a:defRPr sz="5067"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94" name="Shape 94"/>
          <p:cNvSpPr txBox="1">
            <a:spLocks noGrp="1"/>
          </p:cNvSpPr>
          <p:nvPr>
            <p:ph type="subTitle" idx="1"/>
          </p:nvPr>
        </p:nvSpPr>
        <p:spPr>
          <a:xfrm>
            <a:off x="1828800" y="3886200"/>
            <a:ext cx="8534400" cy="1752400"/>
          </a:xfrm>
          <a:prstGeom prst="rect">
            <a:avLst/>
          </a:prstGeom>
          <a:noFill/>
          <a:ln>
            <a:noFill/>
          </a:ln>
        </p:spPr>
        <p:txBody>
          <a:bodyPr spcFirstLastPara="1" wrap="square" lIns="91425" tIns="91425" rIns="91425" bIns="91425" anchor="t" anchorCtr="0"/>
          <a:lstStyle>
            <a:lvl1pPr marR="0" lvl="0" algn="ctr" rtl="0">
              <a:lnSpc>
                <a:spcPct val="100000"/>
              </a:lnSpc>
              <a:spcBef>
                <a:spcPts val="853"/>
              </a:spcBef>
              <a:spcAft>
                <a:spcPts val="0"/>
              </a:spcAft>
              <a:buClr>
                <a:srgbClr val="888888"/>
              </a:buClr>
              <a:buSzPts val="3200"/>
              <a:buFont typeface="Arial"/>
              <a:buNone/>
              <a:defRPr sz="4267" b="0" i="0" u="none" strike="noStrike" cap="none">
                <a:solidFill>
                  <a:srgbClr val="888888"/>
                </a:solidFill>
                <a:latin typeface="Century Gothic"/>
                <a:ea typeface="Century Gothic"/>
                <a:cs typeface="Century Gothic"/>
                <a:sym typeface="Century Gothic"/>
              </a:defRPr>
            </a:lvl1pPr>
            <a:lvl2pPr marR="0" lvl="1" algn="ctr" rtl="0">
              <a:lnSpc>
                <a:spcPct val="100000"/>
              </a:lnSpc>
              <a:spcBef>
                <a:spcPts val="747"/>
              </a:spcBef>
              <a:spcAft>
                <a:spcPts val="0"/>
              </a:spcAft>
              <a:buClr>
                <a:srgbClr val="888888"/>
              </a:buClr>
              <a:buSzPts val="2800"/>
              <a:buFont typeface="Arial"/>
              <a:buNone/>
              <a:defRPr sz="3733" b="0" i="0" u="none" strike="noStrike" cap="none">
                <a:solidFill>
                  <a:srgbClr val="888888"/>
                </a:solidFill>
                <a:latin typeface="Century Gothic"/>
                <a:ea typeface="Century Gothic"/>
                <a:cs typeface="Century Gothic"/>
                <a:sym typeface="Century Gothic"/>
              </a:defRPr>
            </a:lvl2pPr>
            <a:lvl3pPr marR="0" lvl="2" algn="ctr" rtl="0">
              <a:lnSpc>
                <a:spcPct val="100000"/>
              </a:lnSpc>
              <a:spcBef>
                <a:spcPts val="640"/>
              </a:spcBef>
              <a:spcAft>
                <a:spcPts val="0"/>
              </a:spcAft>
              <a:buClr>
                <a:srgbClr val="888888"/>
              </a:buClr>
              <a:buSzPts val="2400"/>
              <a:buFont typeface="Arial"/>
              <a:buNone/>
              <a:defRPr sz="3200" b="0" i="0" u="none" strike="noStrike" cap="none">
                <a:solidFill>
                  <a:srgbClr val="888888"/>
                </a:solidFill>
                <a:latin typeface="Century Gothic"/>
                <a:ea typeface="Century Gothic"/>
                <a:cs typeface="Century Gothic"/>
                <a:sym typeface="Century Gothic"/>
              </a:defRPr>
            </a:lvl3pPr>
            <a:lvl4pPr marR="0" lvl="3"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entury Gothic"/>
                <a:ea typeface="Century Gothic"/>
                <a:cs typeface="Century Gothic"/>
                <a:sym typeface="Century Gothic"/>
              </a:defRPr>
            </a:lvl4pPr>
            <a:lvl5pPr marR="0" lvl="4"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entury Gothic"/>
                <a:ea typeface="Century Gothic"/>
                <a:cs typeface="Century Gothic"/>
                <a:sym typeface="Century Gothic"/>
              </a:defRPr>
            </a:lvl5pPr>
            <a:lvl6pPr marR="0" lvl="5"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6pPr>
            <a:lvl7pPr marR="0" lvl="6"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7pPr>
            <a:lvl8pPr marR="0" lvl="7"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8pPr>
            <a:lvl9pPr marR="0" lvl="8" algn="ctr"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42341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7" name="Shape 97"/>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8" name="Shape 9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7366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719146"/>
            <a:ext cx="9144000" cy="1538654"/>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46990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659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601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0" y="3012800"/>
            <a:ext cx="12192000" cy="832400"/>
          </a:xfrm>
          <a:prstGeom prst="rect">
            <a:avLst/>
          </a:prstGeom>
        </p:spPr>
        <p:txBody>
          <a:bodyPr spcFirstLastPara="1" wrap="square" lIns="91425" tIns="91425" rIns="91425" bIns="91425" anchor="ctr" anchorCtr="0"/>
          <a:lstStyle>
            <a:lvl1pPr lvl="0" algn="ctr" rtl="0">
              <a:spcBef>
                <a:spcPts val="0"/>
              </a:spcBef>
              <a:spcAft>
                <a:spcPts val="0"/>
              </a:spcAft>
              <a:buClr>
                <a:srgbClr val="074354"/>
              </a:buClr>
              <a:buSzPts val="3600"/>
              <a:buFont typeface="Avenir"/>
              <a:buNone/>
              <a:defRPr sz="4800">
                <a:solidFill>
                  <a:srgbClr val="074354"/>
                </a:solidFill>
                <a:latin typeface="Avenir"/>
                <a:ea typeface="Avenir"/>
                <a:cs typeface="Avenir"/>
                <a:sym typeface="Avenir"/>
              </a:defRPr>
            </a:lvl1pPr>
            <a:lvl2pPr lvl="1" algn="ctr" rtl="0">
              <a:spcBef>
                <a:spcPts val="0"/>
              </a:spcBef>
              <a:spcAft>
                <a:spcPts val="0"/>
              </a:spcAft>
              <a:buSzPts val="3600"/>
              <a:buFont typeface="Helvetica Neue"/>
              <a:buNone/>
              <a:defRPr sz="4800">
                <a:latin typeface="Helvetica Neue"/>
                <a:ea typeface="Helvetica Neue"/>
                <a:cs typeface="Helvetica Neue"/>
                <a:sym typeface="Helvetica Neue"/>
              </a:defRPr>
            </a:lvl2pPr>
            <a:lvl3pPr lvl="2" algn="ctr" rtl="0">
              <a:spcBef>
                <a:spcPts val="0"/>
              </a:spcBef>
              <a:spcAft>
                <a:spcPts val="0"/>
              </a:spcAft>
              <a:buSzPts val="3600"/>
              <a:buFont typeface="Helvetica Neue"/>
              <a:buNone/>
              <a:defRPr sz="4800">
                <a:latin typeface="Helvetica Neue"/>
                <a:ea typeface="Helvetica Neue"/>
                <a:cs typeface="Helvetica Neue"/>
                <a:sym typeface="Helvetica Neue"/>
              </a:defRPr>
            </a:lvl3pPr>
            <a:lvl4pPr lvl="3" algn="ctr" rtl="0">
              <a:spcBef>
                <a:spcPts val="0"/>
              </a:spcBef>
              <a:spcAft>
                <a:spcPts val="0"/>
              </a:spcAft>
              <a:buSzPts val="3600"/>
              <a:buFont typeface="Helvetica Neue"/>
              <a:buNone/>
              <a:defRPr sz="4800">
                <a:latin typeface="Helvetica Neue"/>
                <a:ea typeface="Helvetica Neue"/>
                <a:cs typeface="Helvetica Neue"/>
                <a:sym typeface="Helvetica Neue"/>
              </a:defRPr>
            </a:lvl4pPr>
            <a:lvl5pPr lvl="4" algn="ctr" rtl="0">
              <a:spcBef>
                <a:spcPts val="0"/>
              </a:spcBef>
              <a:spcAft>
                <a:spcPts val="0"/>
              </a:spcAft>
              <a:buSzPts val="3600"/>
              <a:buFont typeface="Helvetica Neue"/>
              <a:buNone/>
              <a:defRPr sz="4800">
                <a:latin typeface="Helvetica Neue"/>
                <a:ea typeface="Helvetica Neue"/>
                <a:cs typeface="Helvetica Neue"/>
                <a:sym typeface="Helvetica Neue"/>
              </a:defRPr>
            </a:lvl5pPr>
            <a:lvl6pPr lvl="5" algn="ctr" rtl="0">
              <a:spcBef>
                <a:spcPts val="0"/>
              </a:spcBef>
              <a:spcAft>
                <a:spcPts val="0"/>
              </a:spcAft>
              <a:buSzPts val="3600"/>
              <a:buFont typeface="Helvetica Neue"/>
              <a:buNone/>
              <a:defRPr sz="4800">
                <a:latin typeface="Helvetica Neue"/>
                <a:ea typeface="Helvetica Neue"/>
                <a:cs typeface="Helvetica Neue"/>
                <a:sym typeface="Helvetica Neue"/>
              </a:defRPr>
            </a:lvl6pPr>
            <a:lvl7pPr lvl="6" algn="ctr" rtl="0">
              <a:spcBef>
                <a:spcPts val="0"/>
              </a:spcBef>
              <a:spcAft>
                <a:spcPts val="0"/>
              </a:spcAft>
              <a:buSzPts val="3600"/>
              <a:buFont typeface="Helvetica Neue"/>
              <a:buNone/>
              <a:defRPr sz="4800">
                <a:latin typeface="Helvetica Neue"/>
                <a:ea typeface="Helvetica Neue"/>
                <a:cs typeface="Helvetica Neue"/>
                <a:sym typeface="Helvetica Neue"/>
              </a:defRPr>
            </a:lvl7pPr>
            <a:lvl8pPr lvl="7" algn="ctr" rtl="0">
              <a:spcBef>
                <a:spcPts val="0"/>
              </a:spcBef>
              <a:spcAft>
                <a:spcPts val="0"/>
              </a:spcAft>
              <a:buSzPts val="3600"/>
              <a:buFont typeface="Helvetica Neue"/>
              <a:buNone/>
              <a:defRPr sz="4800">
                <a:latin typeface="Helvetica Neue"/>
                <a:ea typeface="Helvetica Neue"/>
                <a:cs typeface="Helvetica Neue"/>
                <a:sym typeface="Helvetica Neue"/>
              </a:defRPr>
            </a:lvl8pPr>
            <a:lvl9pPr lvl="8" algn="ctr" rtl="0">
              <a:spcBef>
                <a:spcPts val="0"/>
              </a:spcBef>
              <a:spcAft>
                <a:spcPts val="0"/>
              </a:spcAft>
              <a:buSzPts val="3600"/>
              <a:buFont typeface="Helvetica Neue"/>
              <a:buNone/>
              <a:defRPr sz="4800">
                <a:latin typeface="Helvetica Neue"/>
                <a:ea typeface="Helvetica Neue"/>
                <a:cs typeface="Helvetica Neue"/>
                <a:sym typeface="Helvetica Neue"/>
              </a:defRPr>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1711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44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136167"/>
            <a:ext cx="11360800" cy="7636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2800"/>
              <a:buFont typeface="Avenir"/>
              <a:buNone/>
              <a:defRPr>
                <a:solidFill>
                  <a:srgbClr val="000000"/>
                </a:solidFill>
                <a:latin typeface="Avenir"/>
                <a:ea typeface="Avenir"/>
                <a:cs typeface="Avenir"/>
                <a:sym typeface="Avenir"/>
              </a:defRPr>
            </a:lvl1pPr>
            <a:lvl2pPr lvl="1" rtl="0">
              <a:spcBef>
                <a:spcPts val="0"/>
              </a:spcBef>
              <a:spcAft>
                <a:spcPts val="0"/>
              </a:spcAft>
              <a:buSzPts val="2800"/>
              <a:buFont typeface="Helvetica Neue"/>
              <a:buNone/>
              <a:defRPr>
                <a:latin typeface="Helvetica Neue"/>
                <a:ea typeface="Helvetica Neue"/>
                <a:cs typeface="Helvetica Neue"/>
                <a:sym typeface="Helvetica Neue"/>
              </a:defRPr>
            </a:lvl2pPr>
            <a:lvl3pPr lvl="2" rtl="0">
              <a:spcBef>
                <a:spcPts val="0"/>
              </a:spcBef>
              <a:spcAft>
                <a:spcPts val="0"/>
              </a:spcAft>
              <a:buSzPts val="2800"/>
              <a:buFont typeface="Helvetica Neue"/>
              <a:buNone/>
              <a:defRPr>
                <a:latin typeface="Helvetica Neue"/>
                <a:ea typeface="Helvetica Neue"/>
                <a:cs typeface="Helvetica Neue"/>
                <a:sym typeface="Helvetica Neue"/>
              </a:defRPr>
            </a:lvl3pPr>
            <a:lvl4pPr lvl="3" rtl="0">
              <a:spcBef>
                <a:spcPts val="0"/>
              </a:spcBef>
              <a:spcAft>
                <a:spcPts val="0"/>
              </a:spcAft>
              <a:buSzPts val="2800"/>
              <a:buFont typeface="Helvetica Neue"/>
              <a:buNone/>
              <a:defRPr>
                <a:latin typeface="Helvetica Neue"/>
                <a:ea typeface="Helvetica Neue"/>
                <a:cs typeface="Helvetica Neue"/>
                <a:sym typeface="Helvetica Neue"/>
              </a:defRPr>
            </a:lvl4pPr>
            <a:lvl5pPr lvl="4" rtl="0">
              <a:spcBef>
                <a:spcPts val="0"/>
              </a:spcBef>
              <a:spcAft>
                <a:spcPts val="0"/>
              </a:spcAft>
              <a:buSzPts val="2800"/>
              <a:buFont typeface="Helvetica Neue"/>
              <a:buNone/>
              <a:defRPr>
                <a:latin typeface="Helvetica Neue"/>
                <a:ea typeface="Helvetica Neue"/>
                <a:cs typeface="Helvetica Neue"/>
                <a:sym typeface="Helvetica Neue"/>
              </a:defRPr>
            </a:lvl5pPr>
            <a:lvl6pPr lvl="5" rtl="0">
              <a:spcBef>
                <a:spcPts val="0"/>
              </a:spcBef>
              <a:spcAft>
                <a:spcPts val="0"/>
              </a:spcAft>
              <a:buSzPts val="2800"/>
              <a:buFont typeface="Helvetica Neue"/>
              <a:buNone/>
              <a:defRPr>
                <a:latin typeface="Helvetica Neue"/>
                <a:ea typeface="Helvetica Neue"/>
                <a:cs typeface="Helvetica Neue"/>
                <a:sym typeface="Helvetica Neue"/>
              </a:defRPr>
            </a:lvl6pPr>
            <a:lvl7pPr lvl="6" rtl="0">
              <a:spcBef>
                <a:spcPts val="0"/>
              </a:spcBef>
              <a:spcAft>
                <a:spcPts val="0"/>
              </a:spcAft>
              <a:buSzPts val="2800"/>
              <a:buFont typeface="Helvetica Neue"/>
              <a:buNone/>
              <a:defRPr>
                <a:latin typeface="Helvetica Neue"/>
                <a:ea typeface="Helvetica Neue"/>
                <a:cs typeface="Helvetica Neue"/>
                <a:sym typeface="Helvetica Neue"/>
              </a:defRPr>
            </a:lvl7pPr>
            <a:lvl8pPr lvl="7" rtl="0">
              <a:spcBef>
                <a:spcPts val="0"/>
              </a:spcBef>
              <a:spcAft>
                <a:spcPts val="0"/>
              </a:spcAft>
              <a:buSzPts val="2800"/>
              <a:buFont typeface="Helvetica Neue"/>
              <a:buNone/>
              <a:defRPr>
                <a:latin typeface="Helvetica Neue"/>
                <a:ea typeface="Helvetica Neue"/>
                <a:cs typeface="Helvetica Neue"/>
                <a:sym typeface="Helvetica Neue"/>
              </a:defRPr>
            </a:lvl8pPr>
            <a:lvl9pPr lvl="8" rtl="0">
              <a:spcBef>
                <a:spcPts val="0"/>
              </a:spcBef>
              <a:spcAft>
                <a:spcPts val="0"/>
              </a:spcAft>
              <a:buSzPts val="2800"/>
              <a:buFont typeface="Helvetica Neue"/>
              <a:buNone/>
              <a:defRPr>
                <a:latin typeface="Helvetica Neue"/>
                <a:ea typeface="Helvetica Neue"/>
                <a:cs typeface="Helvetica Neue"/>
                <a:sym typeface="Helvetica Neue"/>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207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0" y="0"/>
            <a:ext cx="12192000" cy="899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t" anchorCtr="0"/>
          <a:lstStyle>
            <a:lvl1pPr lvl="0" rtl="0">
              <a:spcBef>
                <a:spcPts val="0"/>
              </a:spcBef>
              <a:spcAft>
                <a:spcPts val="0"/>
              </a:spcAft>
              <a:buClr>
                <a:srgbClr val="FFFFFF"/>
              </a:buClr>
              <a:buSzPts val="2600"/>
              <a:buNone/>
              <a:defRPr sz="3467">
                <a:solidFill>
                  <a:srgbClr val="FFFFFF"/>
                </a:solidFill>
              </a:defRPr>
            </a:lvl1pPr>
            <a:lvl2pPr lvl="1"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2pPr>
            <a:lvl3pPr lvl="2"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3pPr>
            <a:lvl4pPr lvl="3"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4pPr>
            <a:lvl5pPr lvl="4"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5pPr>
            <a:lvl6pPr lvl="5"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6pPr>
            <a:lvl7pPr lvl="6"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7pPr>
            <a:lvl8pPr lvl="7"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8pPr>
            <a:lvl9pPr lvl="8" rtl="0">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9pPr>
          </a:lstStyle>
          <a:p>
            <a:endParaRPr/>
          </a:p>
        </p:txBody>
      </p:sp>
      <p:sp>
        <p:nvSpPr>
          <p:cNvPr id="22" name="Google Shape;22;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238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3"/>
        <p:cNvGrpSpPr/>
        <p:nvPr/>
      </p:nvGrpSpPr>
      <p:grpSpPr>
        <a:xfrm>
          <a:off x="0" y="0"/>
          <a:ext cx="0" cy="0"/>
          <a:chOff x="0" y="0"/>
          <a:chExt cx="0" cy="0"/>
        </a:xfrm>
      </p:grpSpPr>
      <p:sp>
        <p:nvSpPr>
          <p:cNvPr id="24" name="Google Shape;24;p6"/>
          <p:cNvSpPr txBox="1">
            <a:spLocks noGrp="1"/>
          </p:cNvSpPr>
          <p:nvPr>
            <p:ph type="ctrTitle"/>
          </p:nvPr>
        </p:nvSpPr>
        <p:spPr>
          <a:xfrm>
            <a:off x="325100" y="1931800"/>
            <a:ext cx="11634000" cy="1208400"/>
          </a:xfrm>
          <a:prstGeom prst="rect">
            <a:avLst/>
          </a:prstGeom>
        </p:spPr>
        <p:txBody>
          <a:bodyPr spcFirstLastPara="1" wrap="square" lIns="91425" tIns="91425" rIns="91425" bIns="91425" anchor="b" anchorCtr="0"/>
          <a:lstStyle>
            <a:lvl1pPr lvl="0" algn="ctr" rtl="0">
              <a:spcBef>
                <a:spcPts val="0"/>
              </a:spcBef>
              <a:spcAft>
                <a:spcPts val="0"/>
              </a:spcAft>
              <a:buClr>
                <a:srgbClr val="074354"/>
              </a:buClr>
              <a:buSzPts val="5200"/>
              <a:buFont typeface="Avenir"/>
              <a:buNone/>
              <a:defRPr sz="6933">
                <a:solidFill>
                  <a:srgbClr val="074354"/>
                </a:solidFill>
                <a:latin typeface="Avenir"/>
                <a:ea typeface="Avenir"/>
                <a:cs typeface="Avenir"/>
                <a:sym typeface="Avenir"/>
              </a:defRPr>
            </a:lvl1pPr>
            <a:lvl2pPr lvl="1" algn="ctr" rtl="0">
              <a:spcBef>
                <a:spcPts val="0"/>
              </a:spcBef>
              <a:spcAft>
                <a:spcPts val="0"/>
              </a:spcAft>
              <a:buSzPts val="5200"/>
              <a:buFont typeface="Helvetica Neue"/>
              <a:buNone/>
              <a:defRPr sz="6933">
                <a:latin typeface="Helvetica Neue"/>
                <a:ea typeface="Helvetica Neue"/>
                <a:cs typeface="Helvetica Neue"/>
                <a:sym typeface="Helvetica Neue"/>
              </a:defRPr>
            </a:lvl2pPr>
            <a:lvl3pPr lvl="2" algn="ctr" rtl="0">
              <a:spcBef>
                <a:spcPts val="0"/>
              </a:spcBef>
              <a:spcAft>
                <a:spcPts val="0"/>
              </a:spcAft>
              <a:buSzPts val="5200"/>
              <a:buFont typeface="Helvetica Neue"/>
              <a:buNone/>
              <a:defRPr sz="6933">
                <a:latin typeface="Helvetica Neue"/>
                <a:ea typeface="Helvetica Neue"/>
                <a:cs typeface="Helvetica Neue"/>
                <a:sym typeface="Helvetica Neue"/>
              </a:defRPr>
            </a:lvl3pPr>
            <a:lvl4pPr lvl="3" algn="ctr" rtl="0">
              <a:spcBef>
                <a:spcPts val="0"/>
              </a:spcBef>
              <a:spcAft>
                <a:spcPts val="0"/>
              </a:spcAft>
              <a:buSzPts val="5200"/>
              <a:buFont typeface="Helvetica Neue"/>
              <a:buNone/>
              <a:defRPr sz="6933">
                <a:latin typeface="Helvetica Neue"/>
                <a:ea typeface="Helvetica Neue"/>
                <a:cs typeface="Helvetica Neue"/>
                <a:sym typeface="Helvetica Neue"/>
              </a:defRPr>
            </a:lvl4pPr>
            <a:lvl5pPr lvl="4" algn="ctr" rtl="0">
              <a:spcBef>
                <a:spcPts val="0"/>
              </a:spcBef>
              <a:spcAft>
                <a:spcPts val="0"/>
              </a:spcAft>
              <a:buSzPts val="5200"/>
              <a:buFont typeface="Helvetica Neue"/>
              <a:buNone/>
              <a:defRPr sz="6933">
                <a:latin typeface="Helvetica Neue"/>
                <a:ea typeface="Helvetica Neue"/>
                <a:cs typeface="Helvetica Neue"/>
                <a:sym typeface="Helvetica Neue"/>
              </a:defRPr>
            </a:lvl5pPr>
            <a:lvl6pPr lvl="5" algn="ctr" rtl="0">
              <a:spcBef>
                <a:spcPts val="0"/>
              </a:spcBef>
              <a:spcAft>
                <a:spcPts val="0"/>
              </a:spcAft>
              <a:buSzPts val="5200"/>
              <a:buFont typeface="Helvetica Neue"/>
              <a:buNone/>
              <a:defRPr sz="6933">
                <a:latin typeface="Helvetica Neue"/>
                <a:ea typeface="Helvetica Neue"/>
                <a:cs typeface="Helvetica Neue"/>
                <a:sym typeface="Helvetica Neue"/>
              </a:defRPr>
            </a:lvl6pPr>
            <a:lvl7pPr lvl="6" algn="ctr" rtl="0">
              <a:spcBef>
                <a:spcPts val="0"/>
              </a:spcBef>
              <a:spcAft>
                <a:spcPts val="0"/>
              </a:spcAft>
              <a:buSzPts val="5200"/>
              <a:buFont typeface="Helvetica Neue"/>
              <a:buNone/>
              <a:defRPr sz="6933">
                <a:latin typeface="Helvetica Neue"/>
                <a:ea typeface="Helvetica Neue"/>
                <a:cs typeface="Helvetica Neue"/>
                <a:sym typeface="Helvetica Neue"/>
              </a:defRPr>
            </a:lvl7pPr>
            <a:lvl8pPr lvl="7" algn="ctr" rtl="0">
              <a:spcBef>
                <a:spcPts val="0"/>
              </a:spcBef>
              <a:spcAft>
                <a:spcPts val="0"/>
              </a:spcAft>
              <a:buSzPts val="5200"/>
              <a:buFont typeface="Helvetica Neue"/>
              <a:buNone/>
              <a:defRPr sz="6933">
                <a:latin typeface="Helvetica Neue"/>
                <a:ea typeface="Helvetica Neue"/>
                <a:cs typeface="Helvetica Neue"/>
                <a:sym typeface="Helvetica Neue"/>
              </a:defRPr>
            </a:lvl8pPr>
            <a:lvl9pPr lvl="8" algn="ctr" rtl="0">
              <a:spcBef>
                <a:spcPts val="0"/>
              </a:spcBef>
              <a:spcAft>
                <a:spcPts val="0"/>
              </a:spcAft>
              <a:buSzPts val="5200"/>
              <a:buFont typeface="Helvetica Neue"/>
              <a:buNone/>
              <a:defRPr sz="6933">
                <a:latin typeface="Helvetica Neue"/>
                <a:ea typeface="Helvetica Neue"/>
                <a:cs typeface="Helvetica Neue"/>
                <a:sym typeface="Helvetica Neue"/>
              </a:defRPr>
            </a:lvl9pPr>
          </a:lstStyle>
          <a:p>
            <a:endParaRPr/>
          </a:p>
        </p:txBody>
      </p:sp>
      <p:sp>
        <p:nvSpPr>
          <p:cNvPr id="25" name="Google Shape;25;p6"/>
          <p:cNvSpPr txBox="1">
            <a:spLocks noGrp="1"/>
          </p:cNvSpPr>
          <p:nvPr>
            <p:ph type="subTitle" idx="1"/>
          </p:nvPr>
        </p:nvSpPr>
        <p:spPr>
          <a:xfrm>
            <a:off x="415600" y="2900600"/>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54C695"/>
              </a:buClr>
              <a:buSzPts val="2400"/>
              <a:buFont typeface="Avenir"/>
              <a:buNone/>
              <a:defRPr sz="3200">
                <a:solidFill>
                  <a:srgbClr val="54C695"/>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26" name="Google Shape;26;p6"/>
          <p:cNvSpPr txBox="1">
            <a:spLocks noGrp="1"/>
          </p:cNvSpPr>
          <p:nvPr>
            <p:ph type="subTitle" idx="2"/>
          </p:nvPr>
        </p:nvSpPr>
        <p:spPr>
          <a:xfrm>
            <a:off x="1576800" y="5124567"/>
            <a:ext cx="9038400" cy="880000"/>
          </a:xfrm>
          <a:prstGeom prst="rect">
            <a:avLst/>
          </a:prstGeom>
        </p:spPr>
        <p:txBody>
          <a:bodyPr spcFirstLastPara="1" wrap="square" lIns="91425" tIns="91425" rIns="91425" bIns="91425" anchor="b" anchorCtr="0"/>
          <a:lstStyle>
            <a:lvl1pPr lvl="0" algn="ctr" rtl="0">
              <a:spcBef>
                <a:spcPts val="0"/>
              </a:spcBef>
              <a:spcAft>
                <a:spcPts val="0"/>
              </a:spcAft>
              <a:buNone/>
              <a:defRPr>
                <a:solidFill>
                  <a:srgbClr val="074354"/>
                </a:solidFill>
                <a:latin typeface="Avenir"/>
                <a:ea typeface="Avenir"/>
                <a:cs typeface="Avenir"/>
                <a:sym typeface="Avenir"/>
              </a:defRPr>
            </a:lvl1pPr>
            <a:lvl2pPr lvl="1" rtl="0">
              <a:spcBef>
                <a:spcPts val="2133"/>
              </a:spcBef>
              <a:spcAft>
                <a:spcPts val="0"/>
              </a:spcAft>
              <a:buNone/>
              <a:defRPr>
                <a:latin typeface="Helvetica Neue"/>
                <a:ea typeface="Helvetica Neue"/>
                <a:cs typeface="Helvetica Neue"/>
                <a:sym typeface="Helvetica Neue"/>
              </a:defRPr>
            </a:lvl2pPr>
            <a:lvl3pPr lvl="2" rtl="0">
              <a:spcBef>
                <a:spcPts val="2133"/>
              </a:spcBef>
              <a:spcAft>
                <a:spcPts val="0"/>
              </a:spcAft>
              <a:buNone/>
              <a:defRPr>
                <a:latin typeface="Helvetica Neue"/>
                <a:ea typeface="Helvetica Neue"/>
                <a:cs typeface="Helvetica Neue"/>
                <a:sym typeface="Helvetica Neue"/>
              </a:defRPr>
            </a:lvl3pPr>
            <a:lvl4pPr lvl="3" rtl="0">
              <a:spcBef>
                <a:spcPts val="2133"/>
              </a:spcBef>
              <a:spcAft>
                <a:spcPts val="0"/>
              </a:spcAft>
              <a:buNone/>
              <a:defRPr>
                <a:latin typeface="Helvetica Neue"/>
                <a:ea typeface="Helvetica Neue"/>
                <a:cs typeface="Helvetica Neue"/>
                <a:sym typeface="Helvetica Neue"/>
              </a:defRPr>
            </a:lvl4pPr>
            <a:lvl5pPr lvl="4" rtl="0">
              <a:spcBef>
                <a:spcPts val="2133"/>
              </a:spcBef>
              <a:spcAft>
                <a:spcPts val="0"/>
              </a:spcAft>
              <a:buNone/>
              <a:defRPr>
                <a:latin typeface="Helvetica Neue"/>
                <a:ea typeface="Helvetica Neue"/>
                <a:cs typeface="Helvetica Neue"/>
                <a:sym typeface="Helvetica Neue"/>
              </a:defRPr>
            </a:lvl5pPr>
            <a:lvl6pPr lvl="5" rtl="0">
              <a:spcBef>
                <a:spcPts val="2133"/>
              </a:spcBef>
              <a:spcAft>
                <a:spcPts val="0"/>
              </a:spcAft>
              <a:buNone/>
              <a:defRPr>
                <a:latin typeface="Helvetica Neue"/>
                <a:ea typeface="Helvetica Neue"/>
                <a:cs typeface="Helvetica Neue"/>
                <a:sym typeface="Helvetica Neue"/>
              </a:defRPr>
            </a:lvl6pPr>
            <a:lvl7pPr lvl="6" rtl="0">
              <a:spcBef>
                <a:spcPts val="2133"/>
              </a:spcBef>
              <a:spcAft>
                <a:spcPts val="0"/>
              </a:spcAft>
              <a:buNone/>
              <a:defRPr>
                <a:latin typeface="Helvetica Neue"/>
                <a:ea typeface="Helvetica Neue"/>
                <a:cs typeface="Helvetica Neue"/>
                <a:sym typeface="Helvetica Neue"/>
              </a:defRPr>
            </a:lvl7pPr>
            <a:lvl8pPr lvl="7" rtl="0">
              <a:spcBef>
                <a:spcPts val="2133"/>
              </a:spcBef>
              <a:spcAft>
                <a:spcPts val="0"/>
              </a:spcAft>
              <a:buNone/>
              <a:defRPr>
                <a:latin typeface="Helvetica Neue"/>
                <a:ea typeface="Helvetica Neue"/>
                <a:cs typeface="Helvetica Neue"/>
                <a:sym typeface="Helvetica Neue"/>
              </a:defRPr>
            </a:lvl8pPr>
            <a:lvl9pPr lvl="8" rtl="0">
              <a:spcBef>
                <a:spcPts val="2133"/>
              </a:spcBef>
              <a:spcAft>
                <a:spcPts val="2133"/>
              </a:spcAft>
              <a:buNone/>
              <a:defRPr>
                <a:latin typeface="Helvetica Neue"/>
                <a:ea typeface="Helvetica Neue"/>
                <a:cs typeface="Helvetica Neue"/>
                <a:sym typeface="Helvetica Neue"/>
              </a:defRPr>
            </a:lvl9pPr>
          </a:lstStyle>
          <a:p>
            <a:endParaRPr/>
          </a:p>
        </p:txBody>
      </p:sp>
      <p:pic>
        <p:nvPicPr>
          <p:cNvPr id="27" name="Google Shape;27;p6"/>
          <p:cNvPicPr preferRelativeResize="0"/>
          <p:nvPr/>
        </p:nvPicPr>
        <p:blipFill rotWithShape="1">
          <a:blip r:embed="rId2">
            <a:alphaModFix/>
          </a:blip>
          <a:srcRect l="8322" t="27124" r="9033" b="28026"/>
          <a:stretch/>
        </p:blipFill>
        <p:spPr>
          <a:xfrm>
            <a:off x="4742851" y="6050934"/>
            <a:ext cx="2706295" cy="577265"/>
          </a:xfrm>
          <a:prstGeom prst="rect">
            <a:avLst/>
          </a:prstGeom>
          <a:noFill/>
          <a:ln>
            <a:noFill/>
          </a:ln>
        </p:spPr>
      </p:pic>
    </p:spTree>
    <p:extLst>
      <p:ext uri="{BB962C8B-B14F-4D97-AF65-F5344CB8AC3E}">
        <p14:creationId xmlns:p14="http://schemas.microsoft.com/office/powerpoint/2010/main" val="293836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28"/>
        <p:cNvGrpSpPr/>
        <p:nvPr/>
      </p:nvGrpSpPr>
      <p:grpSpPr>
        <a:xfrm>
          <a:off x="0" y="0"/>
          <a:ext cx="0" cy="0"/>
          <a:chOff x="0" y="0"/>
          <a:chExt cx="0" cy="0"/>
        </a:xfrm>
      </p:grpSpPr>
      <p:pic>
        <p:nvPicPr>
          <p:cNvPr id="29" name="Google Shape;29;p7"/>
          <p:cNvPicPr preferRelativeResize="0"/>
          <p:nvPr/>
        </p:nvPicPr>
        <p:blipFill>
          <a:blip r:embed="rId2">
            <a:alphaModFix/>
          </a:blip>
          <a:stretch>
            <a:fillRect/>
          </a:stretch>
        </p:blipFill>
        <p:spPr>
          <a:xfrm>
            <a:off x="-81966" y="-43699"/>
            <a:ext cx="12342329" cy="6970769"/>
          </a:xfrm>
          <a:prstGeom prst="rect">
            <a:avLst/>
          </a:prstGeom>
          <a:noFill/>
          <a:ln>
            <a:noFill/>
          </a:ln>
        </p:spPr>
      </p:pic>
      <p:sp>
        <p:nvSpPr>
          <p:cNvPr id="30" name="Google Shape;30;p7"/>
          <p:cNvSpPr txBox="1">
            <a:spLocks noGrp="1"/>
          </p:cNvSpPr>
          <p:nvPr>
            <p:ph type="ctrTitle"/>
          </p:nvPr>
        </p:nvSpPr>
        <p:spPr>
          <a:xfrm>
            <a:off x="0" y="306200"/>
            <a:ext cx="12192000" cy="1145600"/>
          </a:xfrm>
          <a:prstGeom prst="rect">
            <a:avLst/>
          </a:prstGeom>
          <a:noFill/>
        </p:spPr>
        <p:txBody>
          <a:bodyPr spcFirstLastPara="1" wrap="square" lIns="91425" tIns="91425" rIns="91425" bIns="91425" anchor="b" anchorCtr="0"/>
          <a:lstStyle>
            <a:lvl1pPr lvl="0" algn="ctr" rtl="0">
              <a:spcBef>
                <a:spcPts val="0"/>
              </a:spcBef>
              <a:spcAft>
                <a:spcPts val="0"/>
              </a:spcAft>
              <a:buClr>
                <a:srgbClr val="FFFFFF"/>
              </a:buClr>
              <a:buSzPts val="4800"/>
              <a:buNone/>
              <a:defRPr sz="6400">
                <a:solidFill>
                  <a:srgbClr val="FFFFFF"/>
                </a:solidFill>
              </a:defRPr>
            </a:lvl1pPr>
            <a:lvl2pPr lvl="1" algn="ctr" rtl="0">
              <a:spcBef>
                <a:spcPts val="0"/>
              </a:spcBef>
              <a:spcAft>
                <a:spcPts val="0"/>
              </a:spcAft>
              <a:buSzPts val="5200"/>
              <a:buFont typeface="Helvetica Neue"/>
              <a:buNone/>
              <a:defRPr sz="6933">
                <a:latin typeface="Helvetica Neue"/>
                <a:ea typeface="Helvetica Neue"/>
                <a:cs typeface="Helvetica Neue"/>
                <a:sym typeface="Helvetica Neue"/>
              </a:defRPr>
            </a:lvl2pPr>
            <a:lvl3pPr lvl="2" algn="ctr" rtl="0">
              <a:spcBef>
                <a:spcPts val="0"/>
              </a:spcBef>
              <a:spcAft>
                <a:spcPts val="0"/>
              </a:spcAft>
              <a:buSzPts val="5200"/>
              <a:buFont typeface="Helvetica Neue"/>
              <a:buNone/>
              <a:defRPr sz="6933">
                <a:latin typeface="Helvetica Neue"/>
                <a:ea typeface="Helvetica Neue"/>
                <a:cs typeface="Helvetica Neue"/>
                <a:sym typeface="Helvetica Neue"/>
              </a:defRPr>
            </a:lvl3pPr>
            <a:lvl4pPr lvl="3" algn="ctr" rtl="0">
              <a:spcBef>
                <a:spcPts val="0"/>
              </a:spcBef>
              <a:spcAft>
                <a:spcPts val="0"/>
              </a:spcAft>
              <a:buSzPts val="5200"/>
              <a:buFont typeface="Helvetica Neue"/>
              <a:buNone/>
              <a:defRPr sz="6933">
                <a:latin typeface="Helvetica Neue"/>
                <a:ea typeface="Helvetica Neue"/>
                <a:cs typeface="Helvetica Neue"/>
                <a:sym typeface="Helvetica Neue"/>
              </a:defRPr>
            </a:lvl4pPr>
            <a:lvl5pPr lvl="4" algn="ctr" rtl="0">
              <a:spcBef>
                <a:spcPts val="0"/>
              </a:spcBef>
              <a:spcAft>
                <a:spcPts val="0"/>
              </a:spcAft>
              <a:buSzPts val="5200"/>
              <a:buFont typeface="Helvetica Neue"/>
              <a:buNone/>
              <a:defRPr sz="6933">
                <a:latin typeface="Helvetica Neue"/>
                <a:ea typeface="Helvetica Neue"/>
                <a:cs typeface="Helvetica Neue"/>
                <a:sym typeface="Helvetica Neue"/>
              </a:defRPr>
            </a:lvl5pPr>
            <a:lvl6pPr lvl="5" algn="ctr" rtl="0">
              <a:spcBef>
                <a:spcPts val="0"/>
              </a:spcBef>
              <a:spcAft>
                <a:spcPts val="0"/>
              </a:spcAft>
              <a:buSzPts val="5200"/>
              <a:buFont typeface="Helvetica Neue"/>
              <a:buNone/>
              <a:defRPr sz="6933">
                <a:latin typeface="Helvetica Neue"/>
                <a:ea typeface="Helvetica Neue"/>
                <a:cs typeface="Helvetica Neue"/>
                <a:sym typeface="Helvetica Neue"/>
              </a:defRPr>
            </a:lvl6pPr>
            <a:lvl7pPr lvl="6" algn="ctr" rtl="0">
              <a:spcBef>
                <a:spcPts val="0"/>
              </a:spcBef>
              <a:spcAft>
                <a:spcPts val="0"/>
              </a:spcAft>
              <a:buSzPts val="5200"/>
              <a:buFont typeface="Helvetica Neue"/>
              <a:buNone/>
              <a:defRPr sz="6933">
                <a:latin typeface="Helvetica Neue"/>
                <a:ea typeface="Helvetica Neue"/>
                <a:cs typeface="Helvetica Neue"/>
                <a:sym typeface="Helvetica Neue"/>
              </a:defRPr>
            </a:lvl7pPr>
            <a:lvl8pPr lvl="7" algn="ctr" rtl="0">
              <a:spcBef>
                <a:spcPts val="0"/>
              </a:spcBef>
              <a:spcAft>
                <a:spcPts val="0"/>
              </a:spcAft>
              <a:buSzPts val="5200"/>
              <a:buFont typeface="Helvetica Neue"/>
              <a:buNone/>
              <a:defRPr sz="6933">
                <a:latin typeface="Helvetica Neue"/>
                <a:ea typeface="Helvetica Neue"/>
                <a:cs typeface="Helvetica Neue"/>
                <a:sym typeface="Helvetica Neue"/>
              </a:defRPr>
            </a:lvl8pPr>
            <a:lvl9pPr lvl="8" algn="ctr" rtl="0">
              <a:spcBef>
                <a:spcPts val="0"/>
              </a:spcBef>
              <a:spcAft>
                <a:spcPts val="0"/>
              </a:spcAft>
              <a:buSzPts val="5200"/>
              <a:buFont typeface="Helvetica Neue"/>
              <a:buNone/>
              <a:defRPr sz="6933">
                <a:latin typeface="Helvetica Neue"/>
                <a:ea typeface="Helvetica Neue"/>
                <a:cs typeface="Helvetica Neue"/>
                <a:sym typeface="Helvetica Neue"/>
              </a:defRPr>
            </a:lvl9pPr>
          </a:lstStyle>
          <a:p>
            <a:endParaRPr/>
          </a:p>
        </p:txBody>
      </p:sp>
      <p:sp>
        <p:nvSpPr>
          <p:cNvPr id="31" name="Google Shape;31;p7"/>
          <p:cNvSpPr txBox="1">
            <a:spLocks noGrp="1"/>
          </p:cNvSpPr>
          <p:nvPr>
            <p:ph type="subTitle" idx="1"/>
          </p:nvPr>
        </p:nvSpPr>
        <p:spPr>
          <a:xfrm>
            <a:off x="0" y="1248600"/>
            <a:ext cx="12192000" cy="826000"/>
          </a:xfrm>
          <a:prstGeom prst="rect">
            <a:avLst/>
          </a:prstGeom>
          <a:no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2400"/>
              <a:buFont typeface="Avenir"/>
              <a:buNone/>
              <a:defRPr sz="3200">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
        <p:nvSpPr>
          <p:cNvPr id="32" name="Google Shape;32;p7"/>
          <p:cNvSpPr txBox="1">
            <a:spLocks noGrp="1"/>
          </p:cNvSpPr>
          <p:nvPr>
            <p:ph type="subTitle" idx="2"/>
          </p:nvPr>
        </p:nvSpPr>
        <p:spPr>
          <a:xfrm>
            <a:off x="2070800" y="5734167"/>
            <a:ext cx="8036800" cy="604800"/>
          </a:xfrm>
          <a:prstGeom prst="rect">
            <a:avLst/>
          </a:prstGeom>
          <a:solidFill>
            <a:srgbClr val="000000">
              <a:alpha val="14659"/>
            </a:srgbClr>
          </a:solidFill>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1800"/>
              <a:buFont typeface="Avenir"/>
              <a:buNone/>
              <a:defRPr>
                <a:solidFill>
                  <a:srgbClr val="FFFFFF"/>
                </a:solidFill>
                <a:latin typeface="Avenir"/>
                <a:ea typeface="Avenir"/>
                <a:cs typeface="Avenir"/>
                <a:sym typeface="Avenir"/>
              </a:defRPr>
            </a:lvl1pPr>
            <a:lvl2pPr lvl="1"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2pPr>
            <a:lvl3pPr lvl="2"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3pPr>
            <a:lvl4pPr lvl="3"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4pPr>
            <a:lvl5pPr lvl="4"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5pPr>
            <a:lvl6pPr lvl="5"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6pPr>
            <a:lvl7pPr lvl="6"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7pPr>
            <a:lvl8pPr lvl="7"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8pPr>
            <a:lvl9pPr lvl="8" algn="ctr" rtl="0">
              <a:lnSpc>
                <a:spcPct val="100000"/>
              </a:lnSpc>
              <a:spcBef>
                <a:spcPts val="0"/>
              </a:spcBef>
              <a:spcAft>
                <a:spcPts val="0"/>
              </a:spcAft>
              <a:buSzPts val="2800"/>
              <a:buFont typeface="Helvetica Neue"/>
              <a:buNone/>
              <a:defRPr sz="3733">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71267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image" Target="../media/image1.png"/><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4.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75847"/>
            <a:ext cx="10515600" cy="8968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48508"/>
            <a:ext cx="10515600" cy="55391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530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bso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bso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bso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136167"/>
            <a:ext cx="11360800" cy="763600"/>
          </a:xfrm>
          <a:prstGeom prst="rect">
            <a:avLst/>
          </a:prstGeom>
          <a:noFill/>
          <a:ln>
            <a:noFill/>
          </a:ln>
        </p:spPr>
        <p:txBody>
          <a:bodyPr spcFirstLastPara="1" wrap="square" lIns="91425" tIns="91425" rIns="91425" bIns="91425" anchor="t" anchorCtr="0"/>
          <a:lstStyle>
            <a:lvl1pPr lvl="0" algn="ctr" rtl="0">
              <a:spcBef>
                <a:spcPts val="0"/>
              </a:spcBef>
              <a:spcAft>
                <a:spcPts val="0"/>
              </a:spcAft>
              <a:buClr>
                <a:srgbClr val="074354"/>
              </a:buClr>
              <a:buSzPts val="2800"/>
              <a:buFont typeface="Avenir"/>
              <a:buNone/>
              <a:defRPr sz="2800">
                <a:solidFill>
                  <a:srgbClr val="074354"/>
                </a:solidFill>
                <a:latin typeface="Avenir"/>
                <a:ea typeface="Avenir"/>
                <a:cs typeface="Avenir"/>
                <a:sym typeface="Avenir"/>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415600" y="1025867"/>
            <a:ext cx="11360800" cy="50660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rgbClr val="074354"/>
              </a:buClr>
              <a:buSzPts val="1800"/>
              <a:buFont typeface="Avenir"/>
              <a:buChar char="●"/>
              <a:defRPr sz="1800">
                <a:solidFill>
                  <a:srgbClr val="074354"/>
                </a:solidFill>
                <a:latin typeface="Avenir"/>
                <a:ea typeface="Avenir"/>
                <a:cs typeface="Avenir"/>
                <a:sym typeface="Avenir"/>
              </a:defRPr>
            </a:lvl1pPr>
            <a:lvl2pPr marL="914400" lvl="1"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2pPr>
            <a:lvl3pPr marL="1371600" lvl="2"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3pPr>
            <a:lvl4pPr marL="1828800" lvl="3"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4pPr>
            <a:lvl5pPr marL="2286000" lvl="4"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5pPr>
            <a:lvl6pPr marL="2743200" lvl="5"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6pPr>
            <a:lvl7pPr marL="3200400" lvl="6"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7pPr>
            <a:lvl8pPr marL="3657600" lvl="7"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8pPr>
            <a:lvl9pPr marL="4114800" lvl="8" indent="-317500" rtl="0">
              <a:lnSpc>
                <a:spcPct val="115000"/>
              </a:lnSpc>
              <a:spcBef>
                <a:spcPts val="1600"/>
              </a:spcBef>
              <a:spcAft>
                <a:spcPts val="1600"/>
              </a:spcAft>
              <a:buClr>
                <a:srgbClr val="074354"/>
              </a:buClr>
              <a:buSzPts val="1400"/>
              <a:buFont typeface="Avenir"/>
              <a:buChar char="■"/>
              <a:defRPr>
                <a:solidFill>
                  <a:srgbClr val="074354"/>
                </a:solidFill>
                <a:latin typeface="Avenir"/>
                <a:ea typeface="Avenir"/>
                <a:cs typeface="Avenir"/>
                <a:sym typeface="Avenir"/>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Helvetica Neue"/>
                <a:ea typeface="Helvetica Neue"/>
                <a:cs typeface="Helvetica Neue"/>
                <a:sym typeface="Helvetica Neue"/>
              </a:defRPr>
            </a:lvl1pPr>
            <a:lvl2pPr lvl="1" algn="r" rtl="0">
              <a:buNone/>
              <a:defRPr sz="1333">
                <a:solidFill>
                  <a:schemeClr val="dk2"/>
                </a:solidFill>
                <a:latin typeface="Helvetica Neue"/>
                <a:ea typeface="Helvetica Neue"/>
                <a:cs typeface="Helvetica Neue"/>
                <a:sym typeface="Helvetica Neue"/>
              </a:defRPr>
            </a:lvl2pPr>
            <a:lvl3pPr lvl="2" algn="r" rtl="0">
              <a:buNone/>
              <a:defRPr sz="1333">
                <a:solidFill>
                  <a:schemeClr val="dk2"/>
                </a:solidFill>
                <a:latin typeface="Helvetica Neue"/>
                <a:ea typeface="Helvetica Neue"/>
                <a:cs typeface="Helvetica Neue"/>
                <a:sym typeface="Helvetica Neue"/>
              </a:defRPr>
            </a:lvl3pPr>
            <a:lvl4pPr lvl="3" algn="r" rtl="0">
              <a:buNone/>
              <a:defRPr sz="1333">
                <a:solidFill>
                  <a:schemeClr val="dk2"/>
                </a:solidFill>
                <a:latin typeface="Helvetica Neue"/>
                <a:ea typeface="Helvetica Neue"/>
                <a:cs typeface="Helvetica Neue"/>
                <a:sym typeface="Helvetica Neue"/>
              </a:defRPr>
            </a:lvl4pPr>
            <a:lvl5pPr lvl="4" algn="r" rtl="0">
              <a:buNone/>
              <a:defRPr sz="1333">
                <a:solidFill>
                  <a:schemeClr val="dk2"/>
                </a:solidFill>
                <a:latin typeface="Helvetica Neue"/>
                <a:ea typeface="Helvetica Neue"/>
                <a:cs typeface="Helvetica Neue"/>
                <a:sym typeface="Helvetica Neue"/>
              </a:defRPr>
            </a:lvl5pPr>
            <a:lvl6pPr lvl="5" algn="r" rtl="0">
              <a:buNone/>
              <a:defRPr sz="1333">
                <a:solidFill>
                  <a:schemeClr val="dk2"/>
                </a:solidFill>
                <a:latin typeface="Helvetica Neue"/>
                <a:ea typeface="Helvetica Neue"/>
                <a:cs typeface="Helvetica Neue"/>
                <a:sym typeface="Helvetica Neue"/>
              </a:defRPr>
            </a:lvl6pPr>
            <a:lvl7pPr lvl="6" algn="r" rtl="0">
              <a:buNone/>
              <a:defRPr sz="1333">
                <a:solidFill>
                  <a:schemeClr val="dk2"/>
                </a:solidFill>
                <a:latin typeface="Helvetica Neue"/>
                <a:ea typeface="Helvetica Neue"/>
                <a:cs typeface="Helvetica Neue"/>
                <a:sym typeface="Helvetica Neue"/>
              </a:defRPr>
            </a:lvl7pPr>
            <a:lvl8pPr lvl="7" algn="r" rtl="0">
              <a:buNone/>
              <a:defRPr sz="1333">
                <a:solidFill>
                  <a:schemeClr val="dk2"/>
                </a:solidFill>
                <a:latin typeface="Helvetica Neue"/>
                <a:ea typeface="Helvetica Neue"/>
                <a:cs typeface="Helvetica Neue"/>
                <a:sym typeface="Helvetica Neue"/>
              </a:defRPr>
            </a:lvl8pPr>
            <a:lvl9pPr lvl="8" algn="r" rtl="0">
              <a:buNone/>
              <a:defRPr sz="1333">
                <a:solidFill>
                  <a:schemeClr val="dk2"/>
                </a:solidFill>
                <a:latin typeface="Helvetica Neue"/>
                <a:ea typeface="Helvetica Neue"/>
                <a:cs typeface="Helvetica Neue"/>
                <a:sym typeface="Helvetica Neue"/>
              </a:defRPr>
            </a:lvl9pPr>
          </a:lstStyle>
          <a:p>
            <a:fld id="{00000000-1234-1234-1234-123412341234}" type="slidenum">
              <a:rPr lang="en" smtClean="0"/>
              <a:pPr/>
              <a:t>‹#›</a:t>
            </a:fld>
            <a:endParaRPr lang="en"/>
          </a:p>
        </p:txBody>
      </p:sp>
      <p:pic>
        <p:nvPicPr>
          <p:cNvPr id="9" name="Google Shape;9;p1"/>
          <p:cNvPicPr preferRelativeResize="0"/>
          <p:nvPr/>
        </p:nvPicPr>
        <p:blipFill rotWithShape="1">
          <a:blip r:embed="rId26">
            <a:alphaModFix/>
          </a:blip>
          <a:srcRect l="10203" r="8237"/>
          <a:stretch/>
        </p:blipFill>
        <p:spPr>
          <a:xfrm>
            <a:off x="11612030" y="6142533"/>
            <a:ext cx="579983" cy="717680"/>
          </a:xfrm>
          <a:prstGeom prst="rect">
            <a:avLst/>
          </a:prstGeom>
          <a:noFill/>
          <a:ln>
            <a:noFill/>
          </a:ln>
        </p:spPr>
      </p:pic>
    </p:spTree>
    <p:extLst>
      <p:ext uri="{BB962C8B-B14F-4D97-AF65-F5344CB8AC3E}">
        <p14:creationId xmlns:p14="http://schemas.microsoft.com/office/powerpoint/2010/main" val="3501848722"/>
      </p:ext>
    </p:extLst>
  </p:cSld>
  <p:clrMap bg1="lt1" tx1="dk1" bg2="dk2" tx2="lt2" accent1="accent1" accent2="accent2" accent3="accent3" accent4="accent4" accent5="accent5" accent6="accent6" hlink="hlink" folHlink="folHlink"/>
  <p:sldLayoutIdLst>
    <p:sldLayoutId id="2147483717" r:id="rId1"/>
    <p:sldLayoutId id="2147483719" r:id="rId2"/>
    <p:sldLayoutId id="2147483720" r:id="rId3"/>
    <p:sldLayoutId id="2147483721" r:id="rId4"/>
    <p:sldLayoutId id="2147483722" r:id="rId5"/>
    <p:sldLayoutId id="2147483723"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136167"/>
            <a:ext cx="11360800" cy="763600"/>
          </a:xfrm>
          <a:prstGeom prst="rect">
            <a:avLst/>
          </a:prstGeom>
          <a:noFill/>
          <a:ln>
            <a:noFill/>
          </a:ln>
        </p:spPr>
        <p:txBody>
          <a:bodyPr spcFirstLastPara="1" wrap="square" lIns="91425" tIns="91425" rIns="91425" bIns="91425" anchor="t" anchorCtr="0"/>
          <a:lstStyle>
            <a:lvl1pPr lvl="0" algn="ctr" rtl="0">
              <a:spcBef>
                <a:spcPts val="0"/>
              </a:spcBef>
              <a:spcAft>
                <a:spcPts val="0"/>
              </a:spcAft>
              <a:buClr>
                <a:srgbClr val="074354"/>
              </a:buClr>
              <a:buSzPts val="2800"/>
              <a:buFont typeface="Avenir"/>
              <a:buNone/>
              <a:defRPr sz="2800">
                <a:solidFill>
                  <a:srgbClr val="074354"/>
                </a:solidFill>
                <a:latin typeface="Avenir"/>
                <a:ea typeface="Avenir"/>
                <a:cs typeface="Avenir"/>
                <a:sym typeface="Avenir"/>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Shape 7"/>
          <p:cNvSpPr txBox="1">
            <a:spLocks noGrp="1"/>
          </p:cNvSpPr>
          <p:nvPr>
            <p:ph type="body" idx="1"/>
          </p:nvPr>
        </p:nvSpPr>
        <p:spPr>
          <a:xfrm>
            <a:off x="415600" y="1025867"/>
            <a:ext cx="11360800" cy="50660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rgbClr val="074354"/>
              </a:buClr>
              <a:buSzPts val="1800"/>
              <a:buFont typeface="Avenir"/>
              <a:buChar char="●"/>
              <a:defRPr sz="1800">
                <a:solidFill>
                  <a:srgbClr val="074354"/>
                </a:solidFill>
                <a:latin typeface="Avenir"/>
                <a:ea typeface="Avenir"/>
                <a:cs typeface="Avenir"/>
                <a:sym typeface="Avenir"/>
              </a:defRPr>
            </a:lvl1pPr>
            <a:lvl2pPr marL="914400" lvl="1"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2pPr>
            <a:lvl3pPr marL="1371600" lvl="2"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3pPr>
            <a:lvl4pPr marL="1828800" lvl="3"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4pPr>
            <a:lvl5pPr marL="2286000" lvl="4"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5pPr>
            <a:lvl6pPr marL="2743200" lvl="5"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6pPr>
            <a:lvl7pPr marL="3200400" lvl="6"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7pPr>
            <a:lvl8pPr marL="3657600" lvl="7" indent="-317500" rtl="0">
              <a:lnSpc>
                <a:spcPct val="115000"/>
              </a:lnSpc>
              <a:spcBef>
                <a:spcPts val="1600"/>
              </a:spcBef>
              <a:spcAft>
                <a:spcPts val="0"/>
              </a:spcAft>
              <a:buClr>
                <a:srgbClr val="074354"/>
              </a:buClr>
              <a:buSzPts val="1400"/>
              <a:buFont typeface="Avenir"/>
              <a:buChar char="○"/>
              <a:defRPr>
                <a:solidFill>
                  <a:srgbClr val="074354"/>
                </a:solidFill>
                <a:latin typeface="Avenir"/>
                <a:ea typeface="Avenir"/>
                <a:cs typeface="Avenir"/>
                <a:sym typeface="Avenir"/>
              </a:defRPr>
            </a:lvl8pPr>
            <a:lvl9pPr marL="4114800" lvl="8" indent="-317500" rtl="0">
              <a:lnSpc>
                <a:spcPct val="115000"/>
              </a:lnSpc>
              <a:spcBef>
                <a:spcPts val="1600"/>
              </a:spcBef>
              <a:spcAft>
                <a:spcPts val="1600"/>
              </a:spcAft>
              <a:buClr>
                <a:srgbClr val="074354"/>
              </a:buClr>
              <a:buSzPts val="1400"/>
              <a:buFont typeface="Avenir"/>
              <a:buChar char="■"/>
              <a:defRPr>
                <a:solidFill>
                  <a:srgbClr val="074354"/>
                </a:solidFill>
                <a:latin typeface="Avenir"/>
                <a:ea typeface="Avenir"/>
                <a:cs typeface="Avenir"/>
                <a:sym typeface="Avenir"/>
              </a:defRPr>
            </a:lvl9pPr>
          </a:lstStyle>
          <a:p>
            <a:endParaRPr/>
          </a:p>
        </p:txBody>
      </p:sp>
      <p:sp>
        <p:nvSpPr>
          <p:cNvPr id="8" name="Shape 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Helvetica Neue"/>
                <a:ea typeface="Helvetica Neue"/>
                <a:cs typeface="Helvetica Neue"/>
                <a:sym typeface="Helvetica Neue"/>
              </a:defRPr>
            </a:lvl1pPr>
            <a:lvl2pPr lvl="1" algn="r" rtl="0">
              <a:buNone/>
              <a:defRPr sz="1333">
                <a:solidFill>
                  <a:schemeClr val="dk2"/>
                </a:solidFill>
                <a:latin typeface="Helvetica Neue"/>
                <a:ea typeface="Helvetica Neue"/>
                <a:cs typeface="Helvetica Neue"/>
                <a:sym typeface="Helvetica Neue"/>
              </a:defRPr>
            </a:lvl2pPr>
            <a:lvl3pPr lvl="2" algn="r" rtl="0">
              <a:buNone/>
              <a:defRPr sz="1333">
                <a:solidFill>
                  <a:schemeClr val="dk2"/>
                </a:solidFill>
                <a:latin typeface="Helvetica Neue"/>
                <a:ea typeface="Helvetica Neue"/>
                <a:cs typeface="Helvetica Neue"/>
                <a:sym typeface="Helvetica Neue"/>
              </a:defRPr>
            </a:lvl3pPr>
            <a:lvl4pPr lvl="3" algn="r" rtl="0">
              <a:buNone/>
              <a:defRPr sz="1333">
                <a:solidFill>
                  <a:schemeClr val="dk2"/>
                </a:solidFill>
                <a:latin typeface="Helvetica Neue"/>
                <a:ea typeface="Helvetica Neue"/>
                <a:cs typeface="Helvetica Neue"/>
                <a:sym typeface="Helvetica Neue"/>
              </a:defRPr>
            </a:lvl4pPr>
            <a:lvl5pPr lvl="4" algn="r" rtl="0">
              <a:buNone/>
              <a:defRPr sz="1333">
                <a:solidFill>
                  <a:schemeClr val="dk2"/>
                </a:solidFill>
                <a:latin typeface="Helvetica Neue"/>
                <a:ea typeface="Helvetica Neue"/>
                <a:cs typeface="Helvetica Neue"/>
                <a:sym typeface="Helvetica Neue"/>
              </a:defRPr>
            </a:lvl5pPr>
            <a:lvl6pPr lvl="5" algn="r" rtl="0">
              <a:buNone/>
              <a:defRPr sz="1333">
                <a:solidFill>
                  <a:schemeClr val="dk2"/>
                </a:solidFill>
                <a:latin typeface="Helvetica Neue"/>
                <a:ea typeface="Helvetica Neue"/>
                <a:cs typeface="Helvetica Neue"/>
                <a:sym typeface="Helvetica Neue"/>
              </a:defRPr>
            </a:lvl6pPr>
            <a:lvl7pPr lvl="6" algn="r" rtl="0">
              <a:buNone/>
              <a:defRPr sz="1333">
                <a:solidFill>
                  <a:schemeClr val="dk2"/>
                </a:solidFill>
                <a:latin typeface="Helvetica Neue"/>
                <a:ea typeface="Helvetica Neue"/>
                <a:cs typeface="Helvetica Neue"/>
                <a:sym typeface="Helvetica Neue"/>
              </a:defRPr>
            </a:lvl7pPr>
            <a:lvl8pPr lvl="7" algn="r" rtl="0">
              <a:buNone/>
              <a:defRPr sz="1333">
                <a:solidFill>
                  <a:schemeClr val="dk2"/>
                </a:solidFill>
                <a:latin typeface="Helvetica Neue"/>
                <a:ea typeface="Helvetica Neue"/>
                <a:cs typeface="Helvetica Neue"/>
                <a:sym typeface="Helvetica Neue"/>
              </a:defRPr>
            </a:lvl8pPr>
            <a:lvl9pPr lvl="8" algn="r" rtl="0">
              <a:buNone/>
              <a:defRPr sz="1333">
                <a:solidFill>
                  <a:schemeClr val="dk2"/>
                </a:solidFill>
                <a:latin typeface="Helvetica Neue"/>
                <a:ea typeface="Helvetica Neue"/>
                <a:cs typeface="Helvetica Neue"/>
                <a:sym typeface="Helvetica Neue"/>
              </a:defRPr>
            </a:lvl9pPr>
          </a:lstStyle>
          <a:p>
            <a:fld id="{00000000-1234-1234-1234-123412341234}" type="slidenum">
              <a:rPr lang="en" smtClean="0"/>
              <a:pPr/>
              <a:t>‹#›</a:t>
            </a:fld>
            <a:endParaRPr lang="en"/>
          </a:p>
        </p:txBody>
      </p:sp>
      <p:pic>
        <p:nvPicPr>
          <p:cNvPr id="9" name="Shape 9"/>
          <p:cNvPicPr preferRelativeResize="0"/>
          <p:nvPr/>
        </p:nvPicPr>
        <p:blipFill rotWithShape="1">
          <a:blip r:embed="rId20">
            <a:alphaModFix/>
          </a:blip>
          <a:srcRect l="10203" r="8237"/>
          <a:stretch/>
        </p:blipFill>
        <p:spPr>
          <a:xfrm>
            <a:off x="11612030" y="6142533"/>
            <a:ext cx="579983" cy="717680"/>
          </a:xfrm>
          <a:prstGeom prst="rect">
            <a:avLst/>
          </a:prstGeom>
          <a:noFill/>
          <a:ln>
            <a:noFill/>
          </a:ln>
        </p:spPr>
      </p:pic>
    </p:spTree>
    <p:extLst>
      <p:ext uri="{BB962C8B-B14F-4D97-AF65-F5344CB8AC3E}">
        <p14:creationId xmlns:p14="http://schemas.microsoft.com/office/powerpoint/2010/main" val="2986056468"/>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8" r:id="rId3"/>
    <p:sldLayoutId id="2147483749" r:id="rId4"/>
    <p:sldLayoutId id="2147483750" r:id="rId5"/>
    <p:sldLayoutId id="2147483753" r:id="rId6"/>
    <p:sldLayoutId id="2147483755" r:id="rId7"/>
    <p:sldLayoutId id="2147483758" r:id="rId8"/>
    <p:sldLayoutId id="2147483759" r:id="rId9"/>
    <p:sldLayoutId id="2147483760"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75847"/>
            <a:ext cx="10515600" cy="8968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48508"/>
            <a:ext cx="10515600" cy="55391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392718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Lst>
  <p:txStyles>
    <p:titleStyle>
      <a:lvl1pPr algn="l" defTabSz="914400" rtl="0" eaLnBrk="1" latinLnBrk="0" hangingPunct="1">
        <a:lnSpc>
          <a:spcPct val="90000"/>
        </a:lnSpc>
        <a:spcBef>
          <a:spcPct val="0"/>
        </a:spcBef>
        <a:buNone/>
        <a:defRPr sz="4400" b="1" kern="1200">
          <a:solidFill>
            <a:schemeClr val="bg1"/>
          </a:solidFill>
          <a:latin typeface="Gibson"/>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Gibso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Gibso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102"/>
        </a:solidFill>
        <a:effectLst/>
      </p:bgPr>
    </p:bg>
    <p:spTree>
      <p:nvGrpSpPr>
        <p:cNvPr id="1" name=""/>
        <p:cNvGrpSpPr/>
        <p:nvPr/>
      </p:nvGrpSpPr>
      <p:grpSpPr>
        <a:xfrm>
          <a:off x="0" y="0"/>
          <a:ext cx="0" cy="0"/>
          <a:chOff x="0" y="0"/>
          <a:chExt cx="0" cy="0"/>
        </a:xfrm>
      </p:grpSpPr>
      <p:pic>
        <p:nvPicPr>
          <p:cNvPr id="3" name="Picture 2" descr="A picture containing animal, invertebrate, sky, coelenterate&#10;&#10;Description generated with very high confidence">
            <a:extLst>
              <a:ext uri="{FF2B5EF4-FFF2-40B4-BE49-F238E27FC236}">
                <a16:creationId xmlns:a16="http://schemas.microsoft.com/office/drawing/2014/main" id="{DD63E69A-D61A-48BF-B9B3-FF670A4A6519}"/>
              </a:ext>
            </a:extLst>
          </p:cNvPr>
          <p:cNvPicPr>
            <a:picLocks noChangeAspect="1"/>
          </p:cNvPicPr>
          <p:nvPr/>
        </p:nvPicPr>
        <p:blipFill rotWithShape="1">
          <a:blip r:embed="rId2">
            <a:extLst>
              <a:ext uri="{28A0092B-C50C-407E-A947-70E740481C1C}">
                <a14:useLocalDpi xmlns:a14="http://schemas.microsoft.com/office/drawing/2010/main" val="0"/>
              </a:ext>
            </a:extLst>
          </a:blip>
          <a:srcRect t="23124" b="1875"/>
          <a:stretch/>
        </p:blipFill>
        <p:spPr>
          <a:xfrm>
            <a:off x="0" y="0"/>
            <a:ext cx="12192000" cy="6858000"/>
          </a:xfrm>
          <a:prstGeom prst="rect">
            <a:avLst/>
          </a:prstGeom>
        </p:spPr>
      </p:pic>
      <p:sp>
        <p:nvSpPr>
          <p:cNvPr id="4" name="Subtitle 2">
            <a:extLst>
              <a:ext uri="{FF2B5EF4-FFF2-40B4-BE49-F238E27FC236}">
                <a16:creationId xmlns:a16="http://schemas.microsoft.com/office/drawing/2014/main" id="{637CC535-0A8B-4170-889A-E9D64019BC3C}"/>
              </a:ext>
            </a:extLst>
          </p:cNvPr>
          <p:cNvSpPr txBox="1">
            <a:spLocks/>
          </p:cNvSpPr>
          <p:nvPr/>
        </p:nvSpPr>
        <p:spPr>
          <a:xfrm>
            <a:off x="5057775" y="5210174"/>
            <a:ext cx="3314700" cy="1052437"/>
          </a:xfrm>
          <a:prstGeom prst="rect">
            <a:avLst/>
          </a:prstGeom>
          <a:solidFill>
            <a:schemeClr val="tx1">
              <a:alpha val="71000"/>
            </a:schemeClr>
          </a:solidFill>
          <a:ln w="12700">
            <a:miter lim="400000"/>
          </a:ln>
          <a:extLst>
            <a:ext uri="{C572A759-6A51-4108-AA02-DFA0A04FC94B}">
              <ma14:wrappingTextBoxFlag xmlns:ma14="http://schemas.microsoft.com/office/mac/drawingml/2011/main" xmlns="" val="1"/>
            </a:ext>
          </a:extLst>
        </p:spPr>
        <p:txBody>
          <a:bodyPr lIns="60959" rIns="6095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Avenir Light"/>
                <a:ea typeface="Avenir Light"/>
                <a:cs typeface="Avenir Light"/>
                <a:sym typeface="Avenir Light"/>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Avenir Light"/>
                <a:ea typeface="Avenir Light"/>
                <a:cs typeface="Avenir Light"/>
                <a:sym typeface="Avenir Light"/>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Avenir Light"/>
                <a:ea typeface="Avenir Light"/>
                <a:cs typeface="Avenir Light"/>
                <a:sym typeface="Avenir Light"/>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Avenir Light"/>
                <a:ea typeface="Avenir Light"/>
                <a:cs typeface="Avenir Light"/>
                <a:sym typeface="Avenir Light"/>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Avenir Light"/>
                <a:ea typeface="Avenir Light"/>
                <a:cs typeface="Avenir Light"/>
                <a:sym typeface="Avenir Light"/>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venir Light"/>
                <a:ea typeface="Avenir Light"/>
                <a:cs typeface="Avenir Light"/>
                <a:sym typeface="Avenir Light"/>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venir Light"/>
                <a:ea typeface="Avenir Light"/>
                <a:cs typeface="Avenir Light"/>
                <a:sym typeface="Avenir Light"/>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venir Light"/>
                <a:ea typeface="Avenir Light"/>
                <a:cs typeface="Avenir Light"/>
                <a:sym typeface="Avenir Light"/>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venir Light"/>
                <a:ea typeface="Avenir Light"/>
                <a:cs typeface="Avenir Light"/>
                <a:sym typeface="Avenir Light"/>
              </a:defRPr>
            </a:lvl9pPr>
          </a:lstStyle>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lumMod val="95000"/>
                  </a:prstClr>
                </a:solidFill>
                <a:effectLst/>
                <a:uLnTx/>
                <a:uFillTx/>
                <a:latin typeface="Avenir Light"/>
                <a:sym typeface="Avenir Light"/>
              </a:rPr>
              <a:t>Trent McConaghy</a:t>
            </a: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lumMod val="95000"/>
                  </a:prstClr>
                </a:solidFill>
                <a:effectLst/>
                <a:uLnTx/>
                <a:uFillTx/>
                <a:latin typeface="Avenir Light"/>
                <a:sym typeface="Avenir Light"/>
              </a:rPr>
              <a:t>@trentmc0</a:t>
            </a:r>
          </a:p>
        </p:txBody>
      </p:sp>
      <p:sp>
        <p:nvSpPr>
          <p:cNvPr id="5" name="Title 1">
            <a:extLst>
              <a:ext uri="{FF2B5EF4-FFF2-40B4-BE49-F238E27FC236}">
                <a16:creationId xmlns:a16="http://schemas.microsoft.com/office/drawing/2014/main" id="{0821DB0D-61C6-4BA7-A5B2-8838AF3EB354}"/>
              </a:ext>
            </a:extLst>
          </p:cNvPr>
          <p:cNvSpPr txBox="1">
            <a:spLocks/>
          </p:cNvSpPr>
          <p:nvPr/>
        </p:nvSpPr>
        <p:spPr>
          <a:xfrm>
            <a:off x="1268360" y="2321169"/>
            <a:ext cx="9542515" cy="1612656"/>
          </a:xfrm>
          <a:prstGeom prst="rect">
            <a:avLst/>
          </a:prstGeom>
          <a:solidFill>
            <a:schemeClr val="tx1">
              <a:alpha val="71000"/>
            </a:schemeClr>
          </a:solidFill>
          <a:ln w="12700">
            <a:solidFill>
              <a:schemeClr val="tx1"/>
            </a:solidFill>
            <a:miter lim="400000"/>
          </a:ln>
          <a:extLst>
            <a:ext uri="{C572A759-6A51-4108-AA02-DFA0A04FC94B}">
              <ma14:wrappingTextBoxFlag xmlns:ma14="http://schemas.microsoft.com/office/mac/drawingml/2011/main" xmlns="" val="1"/>
            </a:ext>
          </a:extLst>
        </p:spPr>
        <p:txBody>
          <a:bodyPr lIns="60959" rIns="60959" anchor="ctr" anchorCtr="0">
            <a:noAutofit/>
          </a:bodyPr>
          <a:lstStyle>
            <a:lvl1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1pPr>
            <a:lvl2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2pPr>
            <a:lvl3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3pPr>
            <a:lvl4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4pPr>
            <a:lvl5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5pPr>
            <a:lvl6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6pPr>
            <a:lvl7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7pPr>
            <a:lvl8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8pPr>
            <a:lvl9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9pPr>
          </a:lstStyle>
          <a:p>
            <a:pPr marL="0" marR="0" lvl="0" indent="0" algn="ctr" defTabSz="609585" rtl="0" eaLnBrk="1" fontAlgn="auto" latinLnBrk="0" hangingPunct="0">
              <a:lnSpc>
                <a:spcPct val="90000"/>
              </a:lnSpc>
              <a:spcBef>
                <a:spcPts val="0"/>
              </a:spcBef>
              <a:spcAft>
                <a:spcPts val="0"/>
              </a:spcAft>
              <a:buClrTx/>
              <a:buSzTx/>
              <a:buFontTx/>
              <a:buNone/>
              <a:tabLst/>
              <a:defRPr/>
            </a:pPr>
            <a:r>
              <a:rPr lang="en-US" b="1" kern="0" cap="none" dirty="0">
                <a:solidFill>
                  <a:prstClr val="white"/>
                </a:solidFill>
                <a:latin typeface="Gibson"/>
                <a:cs typeface="Century Gothic"/>
              </a:rPr>
              <a:t>Ocean Protocol</a:t>
            </a:r>
          </a:p>
          <a:p>
            <a:pPr marL="0" marR="0" lvl="0" indent="0" algn="ctr" defTabSz="609585" rtl="0" eaLnBrk="1" fontAlgn="auto" latinLnBrk="0" hangingPunct="0">
              <a:lnSpc>
                <a:spcPct val="90000"/>
              </a:lnSpc>
              <a:spcBef>
                <a:spcPts val="0"/>
              </a:spcBef>
              <a:spcAft>
                <a:spcPts val="0"/>
              </a:spcAft>
              <a:buClrTx/>
              <a:buSzTx/>
              <a:buFontTx/>
              <a:buNone/>
              <a:tabLst/>
              <a:defRPr/>
            </a:pPr>
            <a:r>
              <a:rPr lang="en-US" sz="4800" b="1" kern="0" cap="none" dirty="0">
                <a:solidFill>
                  <a:prstClr val="white"/>
                </a:solidFill>
                <a:latin typeface="Gibson"/>
                <a:cs typeface="Century Gothic"/>
              </a:rPr>
              <a:t>New superpowers for data scientists</a:t>
            </a:r>
            <a:endParaRPr kumimoji="0" lang="en-US" sz="4800" b="1" i="0" u="none" strike="noStrike" kern="0" cap="none" spc="0" normalizeH="0" baseline="0" noProof="0" dirty="0">
              <a:ln>
                <a:noFill/>
              </a:ln>
              <a:solidFill>
                <a:prstClr val="white"/>
              </a:solidFill>
              <a:effectLst/>
              <a:uLnTx/>
              <a:uFillTx/>
              <a:latin typeface="Gibson"/>
              <a:cs typeface="Century Gothic"/>
              <a:sym typeface="Avenir Medium"/>
            </a:endParaRPr>
          </a:p>
        </p:txBody>
      </p:sp>
      <p:pic>
        <p:nvPicPr>
          <p:cNvPr id="7" name="Picture 6" descr="A close up of a logo&#10;&#10;Description generated with high confidence">
            <a:extLst>
              <a:ext uri="{FF2B5EF4-FFF2-40B4-BE49-F238E27FC236}">
                <a16:creationId xmlns:a16="http://schemas.microsoft.com/office/drawing/2014/main" id="{2A3D5F50-AD2F-40D4-9D6D-A0698D8F4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2056" y="6124575"/>
            <a:ext cx="559943" cy="706510"/>
          </a:xfrm>
          <a:prstGeom prst="rect">
            <a:avLst/>
          </a:prstGeom>
        </p:spPr>
      </p:pic>
    </p:spTree>
    <p:extLst>
      <p:ext uri="{BB962C8B-B14F-4D97-AF65-F5344CB8AC3E}">
        <p14:creationId xmlns:p14="http://schemas.microsoft.com/office/powerpoint/2010/main" val="332583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4" name="Shape 236">
            <a:extLst>
              <a:ext uri="{FF2B5EF4-FFF2-40B4-BE49-F238E27FC236}">
                <a16:creationId xmlns:a16="http://schemas.microsoft.com/office/drawing/2014/main" id="{D421F030-F4C4-4E4A-A48B-DCD440626EFB}"/>
              </a:ext>
            </a:extLst>
          </p:cNvPr>
          <p:cNvSpPr txBox="1">
            <a:spLocks noGrp="1"/>
          </p:cNvSpPr>
          <p:nvPr>
            <p:ph type="title"/>
          </p:nvPr>
        </p:nvSpPr>
        <p:spPr>
          <a:xfrm>
            <a:off x="0" y="0"/>
            <a:ext cx="12192000" cy="899600"/>
          </a:xfrm>
          <a:prstGeom prst="rect">
            <a:avLst/>
          </a:prstGeom>
          <a:noFill/>
          <a:ln>
            <a:noFill/>
          </a:ln>
        </p:spPr>
        <p:txBody>
          <a:bodyPr spcFirstLastPara="1" wrap="square" lIns="121900" tIns="121900" rIns="121900" bIns="121900" anchor="t" anchorCtr="0">
            <a:noAutofit/>
          </a:bodyPr>
          <a:lstStyle/>
          <a:p>
            <a:r>
              <a:rPr lang="en-US" b="1" dirty="0">
                <a:solidFill>
                  <a:schemeClr val="tx1"/>
                </a:solidFill>
              </a:rPr>
              <a:t>Curation of Datasets &amp; </a:t>
            </a:r>
            <a:r>
              <a:rPr lang="en-US" b="1" dirty="0" err="1">
                <a:solidFill>
                  <a:schemeClr val="tx1"/>
                </a:solidFill>
              </a:rPr>
              <a:t>Algs</a:t>
            </a:r>
            <a:r>
              <a:rPr lang="en-US" b="1" dirty="0">
                <a:solidFill>
                  <a:schemeClr val="tx1"/>
                </a:solidFill>
              </a:rPr>
              <a:t>. Put your $ where your mouth is!</a:t>
            </a:r>
            <a:endParaRPr b="1" dirty="0">
              <a:solidFill>
                <a:schemeClr val="tx1"/>
              </a:solidFill>
            </a:endParaRPr>
          </a:p>
        </p:txBody>
      </p:sp>
      <p:pic>
        <p:nvPicPr>
          <p:cNvPr id="11" name="Picture 10">
            <a:extLst>
              <a:ext uri="{FF2B5EF4-FFF2-40B4-BE49-F238E27FC236}">
                <a16:creationId xmlns:a16="http://schemas.microsoft.com/office/drawing/2014/main" id="{0A052953-224F-4369-A483-CE67DD580F04}"/>
              </a:ext>
            </a:extLst>
          </p:cNvPr>
          <p:cNvPicPr>
            <a:picLocks noChangeAspect="1"/>
          </p:cNvPicPr>
          <p:nvPr/>
        </p:nvPicPr>
        <p:blipFill>
          <a:blip r:embed="rId3"/>
          <a:stretch>
            <a:fillRect/>
          </a:stretch>
        </p:blipFill>
        <p:spPr>
          <a:xfrm>
            <a:off x="406402" y="1096729"/>
            <a:ext cx="6080123" cy="444658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56A680E2-1E42-4027-91A3-754F32867AE9}"/>
              </a:ext>
            </a:extLst>
          </p:cNvPr>
          <p:cNvPicPr>
            <a:picLocks noChangeAspect="1"/>
          </p:cNvPicPr>
          <p:nvPr/>
        </p:nvPicPr>
        <p:blipFill>
          <a:blip r:embed="rId4"/>
          <a:stretch>
            <a:fillRect/>
          </a:stretch>
        </p:blipFill>
        <p:spPr>
          <a:xfrm>
            <a:off x="4398904" y="1854353"/>
            <a:ext cx="6535796" cy="48516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828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4" name="Shape 236">
            <a:extLst>
              <a:ext uri="{FF2B5EF4-FFF2-40B4-BE49-F238E27FC236}">
                <a16:creationId xmlns:a16="http://schemas.microsoft.com/office/drawing/2014/main" id="{D421F030-F4C4-4E4A-A48B-DCD440626EFB}"/>
              </a:ext>
            </a:extLst>
          </p:cNvPr>
          <p:cNvSpPr txBox="1">
            <a:spLocks noGrp="1"/>
          </p:cNvSpPr>
          <p:nvPr>
            <p:ph type="title"/>
          </p:nvPr>
        </p:nvSpPr>
        <p:spPr>
          <a:xfrm>
            <a:off x="0" y="0"/>
            <a:ext cx="12192000" cy="899600"/>
          </a:xfrm>
          <a:prstGeom prst="rect">
            <a:avLst/>
          </a:prstGeom>
          <a:noFill/>
          <a:ln>
            <a:noFill/>
          </a:ln>
        </p:spPr>
        <p:txBody>
          <a:bodyPr spcFirstLastPara="1" wrap="square" lIns="121900" tIns="121900" rIns="121900" bIns="121900" anchor="t" anchorCtr="0">
            <a:noAutofit/>
          </a:bodyPr>
          <a:lstStyle/>
          <a:p>
            <a:r>
              <a:rPr lang="en-US" b="1" dirty="0">
                <a:solidFill>
                  <a:schemeClr val="tx1"/>
                </a:solidFill>
                <a:latin typeface="Gibson"/>
              </a:rPr>
              <a:t>Manage Your Datasets</a:t>
            </a:r>
            <a:endParaRPr b="1" dirty="0">
              <a:solidFill>
                <a:schemeClr val="tx1"/>
              </a:solidFill>
              <a:latin typeface="Gibson"/>
            </a:endParaRPr>
          </a:p>
        </p:txBody>
      </p:sp>
      <p:pic>
        <p:nvPicPr>
          <p:cNvPr id="3" name="Picture 2">
            <a:extLst>
              <a:ext uri="{FF2B5EF4-FFF2-40B4-BE49-F238E27FC236}">
                <a16:creationId xmlns:a16="http://schemas.microsoft.com/office/drawing/2014/main" id="{7E534F65-C4AA-4CF2-8BDD-0A5A406D1CF6}"/>
              </a:ext>
            </a:extLst>
          </p:cNvPr>
          <p:cNvPicPr>
            <a:picLocks noChangeAspect="1"/>
          </p:cNvPicPr>
          <p:nvPr/>
        </p:nvPicPr>
        <p:blipFill>
          <a:blip r:embed="rId3"/>
          <a:stretch>
            <a:fillRect/>
          </a:stretch>
        </p:blipFill>
        <p:spPr>
          <a:xfrm>
            <a:off x="2709333" y="1042983"/>
            <a:ext cx="7260167" cy="57129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84219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2198D-5197-4E8A-AFF2-16B32A004C13}"/>
              </a:ext>
            </a:extLst>
          </p:cNvPr>
          <p:cNvSpPr txBox="1">
            <a:spLocks/>
          </p:cNvSpPr>
          <p:nvPr/>
        </p:nvSpPr>
        <p:spPr>
          <a:xfrm>
            <a:off x="330846" y="193667"/>
            <a:ext cx="11325225" cy="936639"/>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algn="ctr">
              <a:spcAft>
                <a:spcPts val="600"/>
              </a:spcAft>
            </a:pPr>
            <a:r>
              <a:rPr lang="en-US" dirty="0"/>
              <a:t>Use Ocean via </a:t>
            </a:r>
            <a:r>
              <a:rPr lang="en-US" dirty="0" err="1"/>
              <a:t>Jupyter</a:t>
            </a:r>
            <a:r>
              <a:rPr lang="en-US" dirty="0"/>
              <a:t> * </a:t>
            </a:r>
            <a:r>
              <a:rPr lang="en-US" dirty="0" err="1"/>
              <a:t>Metamask</a:t>
            </a:r>
            <a:endParaRPr lang="en-US" dirty="0"/>
          </a:p>
          <a:p>
            <a:pPr algn="ctr">
              <a:spcAft>
                <a:spcPts val="600"/>
              </a:spcAft>
            </a:pPr>
            <a:r>
              <a:rPr lang="en-US" dirty="0">
                <a:solidFill>
                  <a:srgbClr val="006F96"/>
                </a:solidFill>
              </a:rPr>
              <a:t>(Interactive python * crypto wallet)</a:t>
            </a:r>
          </a:p>
        </p:txBody>
      </p:sp>
      <p:pic>
        <p:nvPicPr>
          <p:cNvPr id="5" name="Picture 4">
            <a:extLst>
              <a:ext uri="{FF2B5EF4-FFF2-40B4-BE49-F238E27FC236}">
                <a16:creationId xmlns:a16="http://schemas.microsoft.com/office/drawing/2014/main" id="{CC88E631-FCC9-4038-8DF1-49C9BEE90972}"/>
              </a:ext>
            </a:extLst>
          </p:cNvPr>
          <p:cNvPicPr>
            <a:picLocks noChangeAspect="1"/>
          </p:cNvPicPr>
          <p:nvPr/>
        </p:nvPicPr>
        <p:blipFill rotWithShape="1">
          <a:blip r:embed="rId2"/>
          <a:srcRect t="4445" r="1641" b="14583"/>
          <a:stretch/>
        </p:blipFill>
        <p:spPr>
          <a:xfrm>
            <a:off x="-2528" y="1304925"/>
            <a:ext cx="11991975" cy="5553075"/>
          </a:xfrm>
          <a:prstGeom prst="rect">
            <a:avLst/>
          </a:prstGeom>
        </p:spPr>
      </p:pic>
    </p:spTree>
    <p:extLst>
      <p:ext uri="{BB962C8B-B14F-4D97-AF65-F5344CB8AC3E}">
        <p14:creationId xmlns:p14="http://schemas.microsoft.com/office/powerpoint/2010/main" val="578477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95C05-CDBA-422E-B303-4BD51F7773C1}"/>
              </a:ext>
            </a:extLst>
          </p:cNvPr>
          <p:cNvSpPr>
            <a:spLocks noGrp="1"/>
          </p:cNvSpPr>
          <p:nvPr>
            <p:ph type="title"/>
          </p:nvPr>
        </p:nvSpPr>
        <p:spPr>
          <a:xfrm>
            <a:off x="838200" y="80837"/>
            <a:ext cx="10515600" cy="701682"/>
          </a:xfrm>
        </p:spPr>
        <p:txBody>
          <a:bodyPr>
            <a:normAutofit fontScale="90000"/>
          </a:bodyPr>
          <a:lstStyle/>
          <a:p>
            <a:pPr algn="ctr"/>
            <a:r>
              <a:rPr lang="en-US" sz="4800" dirty="0">
                <a:solidFill>
                  <a:srgbClr val="006F96"/>
                </a:solidFill>
              </a:rPr>
              <a:t>New superpower #1: More data</a:t>
            </a:r>
          </a:p>
        </p:txBody>
      </p:sp>
      <p:sp>
        <p:nvSpPr>
          <p:cNvPr id="44" name="Google Shape;230;p65">
            <a:extLst>
              <a:ext uri="{FF2B5EF4-FFF2-40B4-BE49-F238E27FC236}">
                <a16:creationId xmlns:a16="http://schemas.microsoft.com/office/drawing/2014/main" id="{5E9F405E-2844-42D4-B9F5-2AEF8E773A81}"/>
              </a:ext>
            </a:extLst>
          </p:cNvPr>
          <p:cNvSpPr txBox="1">
            <a:spLocks/>
          </p:cNvSpPr>
          <p:nvPr/>
        </p:nvSpPr>
        <p:spPr>
          <a:xfrm>
            <a:off x="415600" y="1114425"/>
            <a:ext cx="11360800" cy="5404361"/>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bso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bso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bso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defRPr/>
            </a:pPr>
            <a:r>
              <a:rPr lang="en-US" sz="3600" i="1" dirty="0"/>
              <a:t>Way</a:t>
            </a:r>
            <a:r>
              <a:rPr lang="en-US" sz="3600" dirty="0"/>
              <a:t> more data </a:t>
            </a:r>
            <a:r>
              <a:rPr lang="en-US" sz="3600" dirty="0">
                <a:sym typeface="Wingdings" panose="05000000000000000000" pitchFamily="2" charset="2"/>
              </a:rPr>
              <a:t> more accurate models</a:t>
            </a:r>
            <a:endParaRPr lang="en-US" sz="3600" dirty="0"/>
          </a:p>
          <a:p>
            <a:pPr>
              <a:lnSpc>
                <a:spcPct val="115000"/>
              </a:lnSpc>
              <a:spcBef>
                <a:spcPts val="0"/>
              </a:spcBef>
              <a:defRPr/>
            </a:pPr>
            <a:endParaRPr lang="en-US" sz="3600" dirty="0"/>
          </a:p>
          <a:p>
            <a:pPr>
              <a:lnSpc>
                <a:spcPct val="115000"/>
              </a:lnSpc>
              <a:spcBef>
                <a:spcPts val="0"/>
              </a:spcBef>
              <a:defRPr/>
            </a:pPr>
            <a:r>
              <a:rPr lang="en-US" sz="3600" dirty="0"/>
              <a:t>Way more </a:t>
            </a:r>
            <a:r>
              <a:rPr lang="en-US" sz="3600" i="1" dirty="0"/>
              <a:t>free</a:t>
            </a:r>
            <a:r>
              <a:rPr lang="en-US" sz="3600" dirty="0"/>
              <a:t> data. Via data commons.</a:t>
            </a:r>
          </a:p>
          <a:p>
            <a:pPr>
              <a:lnSpc>
                <a:spcPct val="115000"/>
              </a:lnSpc>
              <a:spcBef>
                <a:spcPts val="0"/>
              </a:spcBef>
              <a:defRPr/>
            </a:pPr>
            <a:endParaRPr lang="en-US" sz="3600" dirty="0"/>
          </a:p>
          <a:p>
            <a:pPr>
              <a:lnSpc>
                <a:spcPct val="115000"/>
              </a:lnSpc>
              <a:spcBef>
                <a:spcPts val="0"/>
              </a:spcBef>
              <a:defRPr/>
            </a:pPr>
            <a:r>
              <a:rPr lang="en-US" sz="3600" dirty="0"/>
              <a:t>Access to data behind others’ firewalls. Via privacy-preserving on-prem compute</a:t>
            </a:r>
          </a:p>
          <a:p>
            <a:pPr lvl="0">
              <a:lnSpc>
                <a:spcPct val="115000"/>
              </a:lnSpc>
              <a:spcBef>
                <a:spcPts val="0"/>
              </a:spcBef>
              <a:defRPr/>
            </a:pPr>
            <a:endParaRPr lang="en-US" sz="2400" b="1" dirty="0"/>
          </a:p>
        </p:txBody>
      </p:sp>
    </p:spTree>
    <p:extLst>
      <p:ext uri="{BB962C8B-B14F-4D97-AF65-F5344CB8AC3E}">
        <p14:creationId xmlns:p14="http://schemas.microsoft.com/office/powerpoint/2010/main" val="173987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95C05-CDBA-422E-B303-4BD51F7773C1}"/>
              </a:ext>
            </a:extLst>
          </p:cNvPr>
          <p:cNvSpPr>
            <a:spLocks noGrp="1"/>
          </p:cNvSpPr>
          <p:nvPr>
            <p:ph type="title"/>
          </p:nvPr>
        </p:nvSpPr>
        <p:spPr>
          <a:xfrm>
            <a:off x="838200" y="80837"/>
            <a:ext cx="10515600" cy="701682"/>
          </a:xfrm>
        </p:spPr>
        <p:txBody>
          <a:bodyPr>
            <a:normAutofit fontScale="90000"/>
          </a:bodyPr>
          <a:lstStyle/>
          <a:p>
            <a:pPr algn="ctr"/>
            <a:r>
              <a:rPr lang="en-US" sz="4800" dirty="0">
                <a:solidFill>
                  <a:srgbClr val="006F96"/>
                </a:solidFill>
              </a:rPr>
              <a:t>New Superpower #2: Provenance &amp; security</a:t>
            </a:r>
          </a:p>
        </p:txBody>
      </p:sp>
      <p:sp>
        <p:nvSpPr>
          <p:cNvPr id="44" name="Google Shape;230;p65">
            <a:extLst>
              <a:ext uri="{FF2B5EF4-FFF2-40B4-BE49-F238E27FC236}">
                <a16:creationId xmlns:a16="http://schemas.microsoft.com/office/drawing/2014/main" id="{5E9F405E-2844-42D4-B9F5-2AEF8E773A81}"/>
              </a:ext>
            </a:extLst>
          </p:cNvPr>
          <p:cNvSpPr txBox="1">
            <a:spLocks/>
          </p:cNvSpPr>
          <p:nvPr/>
        </p:nvSpPr>
        <p:spPr>
          <a:xfrm>
            <a:off x="228600" y="1114425"/>
            <a:ext cx="11547800" cy="5404361"/>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bso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bso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bso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defRPr/>
            </a:pPr>
            <a:r>
              <a:rPr lang="en-US" sz="3600" dirty="0"/>
              <a:t>Goodbye data honeypots. Goodbye liability.</a:t>
            </a:r>
          </a:p>
          <a:p>
            <a:pPr>
              <a:lnSpc>
                <a:spcPct val="115000"/>
              </a:lnSpc>
              <a:spcBef>
                <a:spcPts val="0"/>
              </a:spcBef>
              <a:defRPr/>
            </a:pPr>
            <a:endParaRPr lang="en-US" sz="3600" dirty="0"/>
          </a:p>
          <a:p>
            <a:pPr>
              <a:lnSpc>
                <a:spcPct val="115000"/>
              </a:lnSpc>
              <a:spcBef>
                <a:spcPts val="0"/>
              </a:spcBef>
              <a:defRPr/>
            </a:pPr>
            <a:r>
              <a:rPr lang="en-US" sz="3600" dirty="0"/>
              <a:t>Data provenance. Where did your data come from?</a:t>
            </a:r>
          </a:p>
          <a:p>
            <a:pPr>
              <a:lnSpc>
                <a:spcPct val="115000"/>
              </a:lnSpc>
              <a:spcBef>
                <a:spcPts val="0"/>
              </a:spcBef>
              <a:defRPr/>
            </a:pPr>
            <a:endParaRPr lang="en-US" sz="3600" dirty="0"/>
          </a:p>
          <a:p>
            <a:pPr>
              <a:lnSpc>
                <a:spcPct val="115000"/>
              </a:lnSpc>
              <a:spcBef>
                <a:spcPts val="0"/>
              </a:spcBef>
              <a:defRPr/>
            </a:pPr>
            <a:r>
              <a:rPr lang="en-US" sz="3600" dirty="0"/>
              <a:t>AI training provenance. AV black boxes, GDPR </a:t>
            </a:r>
            <a:r>
              <a:rPr lang="en-US" sz="3600" dirty="0" err="1"/>
              <a:t>explainability</a:t>
            </a:r>
            <a:r>
              <a:rPr lang="en-US" sz="3600" dirty="0"/>
              <a:t>.</a:t>
            </a:r>
          </a:p>
          <a:p>
            <a:pPr>
              <a:lnSpc>
                <a:spcPct val="115000"/>
              </a:lnSpc>
              <a:spcBef>
                <a:spcPts val="0"/>
              </a:spcBef>
              <a:defRPr/>
            </a:pPr>
            <a:endParaRPr lang="en-US" sz="3600" dirty="0"/>
          </a:p>
          <a:p>
            <a:pPr lvl="0">
              <a:lnSpc>
                <a:spcPct val="115000"/>
              </a:lnSpc>
              <a:spcBef>
                <a:spcPts val="0"/>
              </a:spcBef>
              <a:defRPr/>
            </a:pPr>
            <a:endParaRPr lang="en-US" sz="2800" dirty="0"/>
          </a:p>
        </p:txBody>
      </p:sp>
    </p:spTree>
    <p:extLst>
      <p:ext uri="{BB962C8B-B14F-4D97-AF65-F5344CB8AC3E}">
        <p14:creationId xmlns:p14="http://schemas.microsoft.com/office/powerpoint/2010/main" val="2610551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95C05-CDBA-422E-B303-4BD51F7773C1}"/>
              </a:ext>
            </a:extLst>
          </p:cNvPr>
          <p:cNvSpPr>
            <a:spLocks noGrp="1"/>
          </p:cNvSpPr>
          <p:nvPr>
            <p:ph type="title"/>
          </p:nvPr>
        </p:nvSpPr>
        <p:spPr>
          <a:xfrm>
            <a:off x="838200" y="80837"/>
            <a:ext cx="10515600" cy="701682"/>
          </a:xfrm>
        </p:spPr>
        <p:txBody>
          <a:bodyPr>
            <a:normAutofit fontScale="90000"/>
          </a:bodyPr>
          <a:lstStyle/>
          <a:p>
            <a:pPr algn="ctr"/>
            <a:r>
              <a:rPr lang="en-US" sz="4800" dirty="0">
                <a:solidFill>
                  <a:srgbClr val="006F96"/>
                </a:solidFill>
              </a:rPr>
              <a:t>New Superpower #3: More $$  </a:t>
            </a:r>
          </a:p>
        </p:txBody>
      </p:sp>
      <p:sp>
        <p:nvSpPr>
          <p:cNvPr id="44" name="Google Shape;230;p65">
            <a:extLst>
              <a:ext uri="{FF2B5EF4-FFF2-40B4-BE49-F238E27FC236}">
                <a16:creationId xmlns:a16="http://schemas.microsoft.com/office/drawing/2014/main" id="{5E9F405E-2844-42D4-B9F5-2AEF8E773A81}"/>
              </a:ext>
            </a:extLst>
          </p:cNvPr>
          <p:cNvSpPr txBox="1">
            <a:spLocks/>
          </p:cNvSpPr>
          <p:nvPr/>
        </p:nvSpPr>
        <p:spPr>
          <a:xfrm>
            <a:off x="415600" y="895999"/>
            <a:ext cx="11360800" cy="562278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bso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bso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bso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defRPr/>
            </a:pPr>
            <a:r>
              <a:rPr lang="en-US" sz="3600" dirty="0"/>
              <a:t>Generate useful data, make $</a:t>
            </a:r>
          </a:p>
          <a:p>
            <a:pPr>
              <a:lnSpc>
                <a:spcPct val="115000"/>
              </a:lnSpc>
              <a:spcBef>
                <a:spcPts val="0"/>
              </a:spcBef>
              <a:defRPr/>
            </a:pPr>
            <a:r>
              <a:rPr lang="en-US" sz="3600" dirty="0"/>
              <a:t>Improve data, make $. Clean it, label it, feature-engineer it</a:t>
            </a:r>
          </a:p>
          <a:p>
            <a:pPr>
              <a:lnSpc>
                <a:spcPct val="115000"/>
              </a:lnSpc>
              <a:spcBef>
                <a:spcPts val="0"/>
              </a:spcBef>
              <a:defRPr/>
            </a:pPr>
            <a:r>
              <a:rPr lang="en-US" sz="3600" dirty="0"/>
              <a:t>$ for your enterprise’s data, without risk of data escapes. (Compute on it locally.)</a:t>
            </a:r>
          </a:p>
          <a:p>
            <a:pPr>
              <a:lnSpc>
                <a:spcPct val="115000"/>
              </a:lnSpc>
              <a:spcBef>
                <a:spcPts val="0"/>
              </a:spcBef>
              <a:defRPr/>
            </a:pPr>
            <a:r>
              <a:rPr lang="en-US" sz="3600" dirty="0"/>
              <a:t>Invent an </a:t>
            </a:r>
            <a:r>
              <a:rPr lang="en-US" sz="3600" dirty="0" err="1"/>
              <a:t>alg</a:t>
            </a:r>
            <a:r>
              <a:rPr lang="en-US" sz="3600" dirty="0"/>
              <a:t>, make $</a:t>
            </a:r>
          </a:p>
          <a:p>
            <a:pPr>
              <a:lnSpc>
                <a:spcPct val="115000"/>
              </a:lnSpc>
              <a:spcBef>
                <a:spcPts val="0"/>
              </a:spcBef>
              <a:defRPr/>
            </a:pPr>
            <a:r>
              <a:rPr lang="en-US" sz="3600" dirty="0"/>
              <a:t>Curate others’ </a:t>
            </a:r>
            <a:r>
              <a:rPr lang="en-US" sz="3600" dirty="0" err="1"/>
              <a:t>algs</a:t>
            </a:r>
            <a:r>
              <a:rPr lang="en-US" sz="3600" dirty="0"/>
              <a:t> &amp; data, make $</a:t>
            </a:r>
          </a:p>
        </p:txBody>
      </p:sp>
    </p:spTree>
    <p:extLst>
      <p:ext uri="{BB962C8B-B14F-4D97-AF65-F5344CB8AC3E}">
        <p14:creationId xmlns:p14="http://schemas.microsoft.com/office/powerpoint/2010/main" val="13114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F69D2A-28AA-4C1E-AE57-E5946EC57A90}"/>
              </a:ext>
            </a:extLst>
          </p:cNvPr>
          <p:cNvSpPr txBox="1">
            <a:spLocks/>
          </p:cNvSpPr>
          <p:nvPr/>
        </p:nvSpPr>
        <p:spPr>
          <a:xfrm>
            <a:off x="0" y="0"/>
            <a:ext cx="12192000" cy="6858000"/>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normAutofit/>
          </a:bodyPr>
          <a:lstStyle>
            <a:lvl1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1pPr>
            <a:lvl2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2pPr>
            <a:lvl3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3pPr>
            <a:lvl4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4pPr>
            <a:lvl5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5pPr>
            <a:lvl6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6pPr>
            <a:lvl7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7pPr>
            <a:lvl8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8pPr>
            <a:lvl9pPr marL="0" marR="0" indent="0" algn="ctr" defTabSz="457200" rtl="0" latinLnBrk="0">
              <a:lnSpc>
                <a:spcPct val="100000"/>
              </a:lnSpc>
              <a:spcBef>
                <a:spcPts val="0"/>
              </a:spcBef>
              <a:spcAft>
                <a:spcPts val="0"/>
              </a:spcAft>
              <a:buClrTx/>
              <a:buSzTx/>
              <a:buFontTx/>
              <a:buNone/>
              <a:tabLst/>
              <a:defRPr sz="5400" b="0" i="0" u="none" strike="noStrike" cap="all" spc="0" baseline="0">
                <a:ln>
                  <a:noFill/>
                </a:ln>
                <a:solidFill>
                  <a:srgbClr val="000000"/>
                </a:solidFill>
                <a:uFillTx/>
                <a:latin typeface="Avenir Medium"/>
                <a:ea typeface="Avenir Medium"/>
                <a:cs typeface="Avenir Medium"/>
                <a:sym typeface="Avenir Medium"/>
              </a:defRPr>
            </a:lvl9pPr>
          </a:lstStyle>
          <a:p>
            <a:pPr marL="0" marR="0" lvl="0" indent="0" algn="ctr" defTabSz="609585" rtl="0" eaLnBrk="1" fontAlgn="auto" latinLnBrk="0" hangingPunct="0">
              <a:lnSpc>
                <a:spcPct val="9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0000"/>
                </a:solidFill>
                <a:effectLst/>
                <a:uLnTx/>
                <a:uFillTx/>
                <a:latin typeface="Gibson"/>
                <a:cs typeface="Century Gothic"/>
                <a:sym typeface="Avenir Medium"/>
              </a:rPr>
              <a:t>Applications</a:t>
            </a:r>
          </a:p>
        </p:txBody>
      </p:sp>
    </p:spTree>
    <p:extLst>
      <p:ext uri="{BB962C8B-B14F-4D97-AF65-F5344CB8AC3E}">
        <p14:creationId xmlns:p14="http://schemas.microsoft.com/office/powerpoint/2010/main" val="51933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9" name="Picture 2" descr="road highway wind curve reflection hairpin art network aerial photography">
            <a:extLst>
              <a:ext uri="{FF2B5EF4-FFF2-40B4-BE49-F238E27FC236}">
                <a16:creationId xmlns:a16="http://schemas.microsoft.com/office/drawing/2014/main" id="{A690AC49-2B7A-468E-9E53-B11AD5575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36">
            <a:extLst>
              <a:ext uri="{FF2B5EF4-FFF2-40B4-BE49-F238E27FC236}">
                <a16:creationId xmlns:a16="http://schemas.microsoft.com/office/drawing/2014/main" id="{D421F030-F4C4-4E4A-A48B-DCD440626EFB}"/>
              </a:ext>
            </a:extLst>
          </p:cNvPr>
          <p:cNvSpPr txBox="1">
            <a:spLocks noGrp="1"/>
          </p:cNvSpPr>
          <p:nvPr>
            <p:ph type="title"/>
          </p:nvPr>
        </p:nvSpPr>
        <p:spPr>
          <a:xfrm>
            <a:off x="0" y="5543550"/>
            <a:ext cx="12192000" cy="1314450"/>
          </a:xfrm>
          <a:prstGeom prst="rect">
            <a:avLst/>
          </a:prstGeom>
          <a:solidFill>
            <a:schemeClr val="lt1">
              <a:alpha val="73000"/>
            </a:schemeClr>
          </a:solidFill>
          <a:ln>
            <a:noFill/>
          </a:ln>
        </p:spPr>
        <p:txBody>
          <a:bodyPr spcFirstLastPara="1" wrap="square" lIns="121900" tIns="121900" rIns="121900" bIns="121900" anchor="t" anchorCtr="0">
            <a:noAutofit/>
          </a:bodyPr>
          <a:lstStyle/>
          <a:p>
            <a:r>
              <a:rPr lang="en-US" b="1" dirty="0">
                <a:solidFill>
                  <a:schemeClr val="tx1"/>
                </a:solidFill>
              </a:rPr>
              <a:t>Q: For autonomous vehicles, need 500G driven miles. How?</a:t>
            </a:r>
            <a:br>
              <a:rPr lang="en-US" b="1" dirty="0">
                <a:solidFill>
                  <a:schemeClr val="tx1"/>
                </a:solidFill>
              </a:rPr>
            </a:br>
            <a:r>
              <a:rPr lang="en-US" b="1" dirty="0">
                <a:solidFill>
                  <a:schemeClr val="tx1"/>
                </a:solidFill>
              </a:rPr>
              <a:t>A: </a:t>
            </a:r>
            <a:r>
              <a:rPr lang="en-US" b="1" i="1" dirty="0">
                <a:solidFill>
                  <a:schemeClr val="tx1"/>
                </a:solidFill>
              </a:rPr>
              <a:t>Together</a:t>
            </a:r>
            <a:r>
              <a:rPr lang="en-US" b="1" dirty="0">
                <a:solidFill>
                  <a:schemeClr val="tx1"/>
                </a:solidFill>
              </a:rPr>
              <a:t>. </a:t>
            </a:r>
            <a:r>
              <a:rPr lang="en-US" b="1" dirty="0">
                <a:solidFill>
                  <a:schemeClr val="tx1"/>
                </a:solidFill>
                <a:sym typeface="Wingdings" panose="05000000000000000000" pitchFamily="2" charset="2"/>
              </a:rPr>
              <a:t>MOBI: 70% of auto production. Toyota, BMW, ..</a:t>
            </a:r>
            <a:endParaRPr b="1" dirty="0">
              <a:solidFill>
                <a:schemeClr val="tx1"/>
              </a:solidFill>
            </a:endParaRPr>
          </a:p>
        </p:txBody>
      </p:sp>
    </p:spTree>
    <p:extLst>
      <p:ext uri="{BB962C8B-B14F-4D97-AF65-F5344CB8AC3E}">
        <p14:creationId xmlns:p14="http://schemas.microsoft.com/office/powerpoint/2010/main" val="157329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person people portrait lifestyle grandmother senior citizen outdoors family happy grandfather grandparents senior elderly retired grandparent grandchildren grandparents with grandchildren older couple">
            <a:extLst>
              <a:ext uri="{FF2B5EF4-FFF2-40B4-BE49-F238E27FC236}">
                <a16:creationId xmlns:a16="http://schemas.microsoft.com/office/drawing/2014/main" id="{4430920A-77B9-45AE-BF10-48399CF83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1" b="12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311B86-BF6B-448C-A6AA-90C1912A9FFE}"/>
              </a:ext>
            </a:extLst>
          </p:cNvPr>
          <p:cNvSpPr>
            <a:spLocks noGrp="1"/>
          </p:cNvSpPr>
          <p:nvPr>
            <p:ph type="title" idx="4294967295"/>
          </p:nvPr>
        </p:nvSpPr>
        <p:spPr>
          <a:xfrm>
            <a:off x="5076825" y="1"/>
            <a:ext cx="7115175" cy="1028699"/>
          </a:xfrm>
          <a:solidFill>
            <a:schemeClr val="bg1">
              <a:alpha val="59000"/>
            </a:schemeClr>
          </a:solidFill>
        </p:spPr>
        <p:txBody>
          <a:bodyPr>
            <a:noAutofit/>
          </a:bodyPr>
          <a:lstStyle/>
          <a:p>
            <a:pPr algn="ctr"/>
            <a:r>
              <a:rPr lang="en-US" sz="3200" dirty="0"/>
              <a:t>ConnectedLife: </a:t>
            </a:r>
            <a:br>
              <a:rPr lang="en-US" sz="3200" dirty="0"/>
            </a:br>
            <a:r>
              <a:rPr lang="en-US" sz="3200" i="1" dirty="0"/>
              <a:t>Way</a:t>
            </a:r>
            <a:r>
              <a:rPr lang="en-US" sz="3200" dirty="0"/>
              <a:t> more data for Parkinson’s research</a:t>
            </a:r>
          </a:p>
        </p:txBody>
      </p:sp>
    </p:spTree>
    <p:extLst>
      <p:ext uri="{BB962C8B-B14F-4D97-AF65-F5344CB8AC3E}">
        <p14:creationId xmlns:p14="http://schemas.microsoft.com/office/powerpoint/2010/main" val="1274520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asia farming">
            <a:extLst>
              <a:ext uri="{FF2B5EF4-FFF2-40B4-BE49-F238E27FC236}">
                <a16:creationId xmlns:a16="http://schemas.microsoft.com/office/drawing/2014/main" id="{08B9BA9C-D446-475B-85FC-1B4E4F2099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22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5FD128-5F78-4D81-8C1F-90E7C9E6A5EF}"/>
              </a:ext>
            </a:extLst>
          </p:cNvPr>
          <p:cNvSpPr txBox="1"/>
          <p:nvPr/>
        </p:nvSpPr>
        <p:spPr>
          <a:xfrm>
            <a:off x="0" y="5780782"/>
            <a:ext cx="12192000" cy="1077218"/>
          </a:xfrm>
          <a:prstGeom prst="rect">
            <a:avLst/>
          </a:prstGeom>
          <a:solidFill>
            <a:schemeClr val="bg1">
              <a:alpha val="71000"/>
            </a:schemeClr>
          </a:solidFill>
        </p:spPr>
        <p:txBody>
          <a:bodyPr wrap="square" rtlCol="0">
            <a:spAutoFit/>
          </a:bodyPr>
          <a:lstStyle/>
          <a:p>
            <a:pPr algn="ctr"/>
            <a:r>
              <a:rPr lang="en-US" sz="3200" b="1" dirty="0">
                <a:latin typeface="Gibson"/>
              </a:rPr>
              <a:t>Grow Asia (WEF Spinoff):</a:t>
            </a:r>
          </a:p>
          <a:p>
            <a:pPr algn="ctr"/>
            <a:r>
              <a:rPr lang="en-US" sz="3200" b="1" dirty="0">
                <a:latin typeface="Gibson"/>
              </a:rPr>
              <a:t>Help small farmers manage their plots &amp; protect biodiversity</a:t>
            </a:r>
          </a:p>
        </p:txBody>
      </p:sp>
    </p:spTree>
    <p:extLst>
      <p:ext uri="{BB962C8B-B14F-4D97-AF65-F5344CB8AC3E}">
        <p14:creationId xmlns:p14="http://schemas.microsoft.com/office/powerpoint/2010/main" val="256154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6" descr="http://2.bp.blogspot.com/-m4fsLvOO0lo/T_KPD1qTT1I/AAAAAAAAATg/HUkw4Ma9eMc/s1600/BankoAndBril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62" t="3179" b="88108"/>
          <a:stretch/>
        </p:blipFill>
        <p:spPr bwMode="auto">
          <a:xfrm>
            <a:off x="1342320" y="6592330"/>
            <a:ext cx="1399157" cy="2277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m4fsLvOO0lo/T_KPD1qTT1I/AAAAAAAAATg/HUkw4Ma9eMc/s1600/BankoAndBrill.png"/>
          <p:cNvPicPr>
            <a:picLocks noChangeAspect="1" noChangeArrowheads="1"/>
          </p:cNvPicPr>
          <p:nvPr/>
        </p:nvPicPr>
        <p:blipFill rotWithShape="1">
          <a:blip r:embed="rId4">
            <a:extLst>
              <a:ext uri="{28A0092B-C50C-407E-A947-70E740481C1C}">
                <a14:useLocalDpi xmlns:a14="http://schemas.microsoft.com/office/drawing/2010/main" val="0"/>
              </a:ext>
            </a:extLst>
          </a:blip>
          <a:srcRect l="1529" t="12810" r="15863" b="16114"/>
          <a:stretch/>
        </p:blipFill>
        <p:spPr bwMode="auto">
          <a:xfrm>
            <a:off x="1342320" y="1345612"/>
            <a:ext cx="8269109" cy="478897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F212665-E39E-4AFF-A302-F77CA6D9E5E2}"/>
              </a:ext>
            </a:extLst>
          </p:cNvPr>
          <p:cNvSpPr txBox="1">
            <a:spLocks/>
          </p:cNvSpPr>
          <p:nvPr/>
        </p:nvSpPr>
        <p:spPr>
          <a:xfrm>
            <a:off x="3992214" y="6357413"/>
            <a:ext cx="3984171" cy="454838"/>
          </a:xfrm>
          <a:prstGeom prst="rect">
            <a:avLst/>
          </a:prstGeom>
        </p:spPr>
        <p:txBody>
          <a:bodyPr anchor="ct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Gibson"/>
                <a:ea typeface="+mj-ea"/>
                <a:cs typeface="+mj-cs"/>
              </a:rPr>
              <a:t>1000x </a:t>
            </a:r>
            <a:r>
              <a:rPr kumimoji="0" lang="en-US" sz="3600" b="1" i="1" u="none" strike="noStrike" kern="1200" cap="none" spc="0" normalizeH="0" baseline="0" noProof="0" dirty="0">
                <a:ln>
                  <a:noFill/>
                </a:ln>
                <a:solidFill>
                  <a:srgbClr val="5B9BD5">
                    <a:lumMod val="50000"/>
                  </a:srgbClr>
                </a:solidFill>
                <a:effectLst/>
                <a:uLnTx/>
                <a:uFillTx/>
                <a:latin typeface="Gibson"/>
                <a:ea typeface="+mj-ea"/>
                <a:cs typeface="+mj-cs"/>
              </a:rPr>
              <a:t>more</a:t>
            </a:r>
            <a:r>
              <a:rPr kumimoji="0" lang="en-US" sz="3600" b="1" i="0" u="none" strike="noStrike" kern="1200" cap="none" spc="0" normalizeH="0" baseline="0" noProof="0" dirty="0">
                <a:ln>
                  <a:noFill/>
                </a:ln>
                <a:solidFill>
                  <a:srgbClr val="5B9BD5">
                    <a:lumMod val="50000"/>
                  </a:srgbClr>
                </a:solidFill>
                <a:effectLst/>
                <a:uLnTx/>
                <a:uFillTx/>
                <a:latin typeface="Gibson"/>
                <a:ea typeface="+mj-ea"/>
                <a:cs typeface="+mj-cs"/>
              </a:rPr>
              <a:t> data</a:t>
            </a:r>
          </a:p>
        </p:txBody>
      </p:sp>
      <p:cxnSp>
        <p:nvCxnSpPr>
          <p:cNvPr id="7" name="Straight Arrow Connector 6">
            <a:extLst>
              <a:ext uri="{FF2B5EF4-FFF2-40B4-BE49-F238E27FC236}">
                <a16:creationId xmlns:a16="http://schemas.microsoft.com/office/drawing/2014/main" id="{283176BF-D9E3-4BAF-AB71-357D295421A1}"/>
              </a:ext>
            </a:extLst>
          </p:cNvPr>
          <p:cNvCxnSpPr>
            <a:cxnSpLocks/>
          </p:cNvCxnSpPr>
          <p:nvPr/>
        </p:nvCxnSpPr>
        <p:spPr>
          <a:xfrm>
            <a:off x="3166216" y="6334263"/>
            <a:ext cx="6293510" cy="0"/>
          </a:xfrm>
          <a:prstGeom prst="straightConnector1">
            <a:avLst/>
          </a:prstGeom>
          <a:ln w="666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C632CD1-67E7-4179-858A-DCC1E4A62E55}"/>
              </a:ext>
            </a:extLst>
          </p:cNvPr>
          <p:cNvSpPr>
            <a:spLocks noGrp="1"/>
          </p:cNvSpPr>
          <p:nvPr>
            <p:ph type="title"/>
          </p:nvPr>
        </p:nvSpPr>
        <p:spPr>
          <a:xfrm>
            <a:off x="0" y="175847"/>
            <a:ext cx="12191999" cy="896816"/>
          </a:xfrm>
        </p:spPr>
        <p:txBody>
          <a:bodyPr/>
          <a:lstStyle/>
          <a:p>
            <a:pPr algn="ctr"/>
            <a:r>
              <a:rPr lang="en-US" dirty="0">
                <a:solidFill>
                  <a:schemeClr val="tx1"/>
                </a:solidFill>
              </a:rPr>
              <a:t>AI </a:t>
            </a:r>
            <a:r>
              <a:rPr lang="en-US" i="1" dirty="0">
                <a:solidFill>
                  <a:schemeClr val="tx1"/>
                </a:solidFill>
              </a:rPr>
              <a:t>Loves </a:t>
            </a:r>
            <a:r>
              <a:rPr lang="en-US" dirty="0">
                <a:solidFill>
                  <a:schemeClr val="tx1"/>
                </a:solidFill>
              </a:rPr>
              <a:t>Data</a:t>
            </a:r>
          </a:p>
        </p:txBody>
      </p:sp>
      <p:cxnSp>
        <p:nvCxnSpPr>
          <p:cNvPr id="8" name="Straight Arrow Connector 7">
            <a:extLst>
              <a:ext uri="{FF2B5EF4-FFF2-40B4-BE49-F238E27FC236}">
                <a16:creationId xmlns:a16="http://schemas.microsoft.com/office/drawing/2014/main" id="{F162D084-27CF-43D6-B690-2E71453C0D32}"/>
              </a:ext>
            </a:extLst>
          </p:cNvPr>
          <p:cNvCxnSpPr>
            <a:cxnSpLocks/>
          </p:cNvCxnSpPr>
          <p:nvPr/>
        </p:nvCxnSpPr>
        <p:spPr>
          <a:xfrm flipV="1">
            <a:off x="10182479" y="1518844"/>
            <a:ext cx="0" cy="3335500"/>
          </a:xfrm>
          <a:prstGeom prst="straightConnector1">
            <a:avLst/>
          </a:prstGeom>
          <a:ln w="66675">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8A90480-4E9B-446B-AB91-0C794C0EEDDD}"/>
              </a:ext>
            </a:extLst>
          </p:cNvPr>
          <p:cNvSpPr txBox="1">
            <a:spLocks/>
          </p:cNvSpPr>
          <p:nvPr/>
        </p:nvSpPr>
        <p:spPr>
          <a:xfrm>
            <a:off x="10098071" y="2380625"/>
            <a:ext cx="1692675" cy="1611937"/>
          </a:xfrm>
          <a:prstGeom prst="rect">
            <a:avLst/>
          </a:prstGeom>
        </p:spPr>
        <p:txBody>
          <a:bodyPr anchor="ct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E79"/>
                </a:solidFill>
                <a:effectLst/>
                <a:uLnTx/>
                <a:uFillTx/>
                <a:latin typeface="Gibson"/>
                <a:ea typeface="+mj-ea"/>
                <a:cs typeface="+mj-cs"/>
              </a:rPr>
              <a:t>1000% less error!</a:t>
            </a:r>
          </a:p>
        </p:txBody>
      </p:sp>
      <p:sp>
        <p:nvSpPr>
          <p:cNvPr id="10" name="Arc 9">
            <a:extLst>
              <a:ext uri="{FF2B5EF4-FFF2-40B4-BE49-F238E27FC236}">
                <a16:creationId xmlns:a16="http://schemas.microsoft.com/office/drawing/2014/main" id="{2C773B68-7EEC-4832-953A-D0BD6E2A17C7}"/>
              </a:ext>
            </a:extLst>
          </p:cNvPr>
          <p:cNvSpPr/>
          <p:nvPr/>
        </p:nvSpPr>
        <p:spPr>
          <a:xfrm flipV="1">
            <a:off x="8956409" y="3483827"/>
            <a:ext cx="1248307" cy="2836959"/>
          </a:xfrm>
          <a:prstGeom prst="arc">
            <a:avLst>
              <a:gd name="adj1" fmla="val 16200000"/>
              <a:gd name="adj2" fmla="val 21581866"/>
            </a:avLst>
          </a:prstGeom>
          <a:ln w="66675">
            <a:solidFill>
              <a:srgbClr val="1F4E7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15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tree obscuring">
            <a:extLst>
              <a:ext uri="{FF2B5EF4-FFF2-40B4-BE49-F238E27FC236}">
                <a16:creationId xmlns:a16="http://schemas.microsoft.com/office/drawing/2014/main" id="{145D1263-1CEC-4775-8A8F-26513F808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311B86-BF6B-448C-A6AA-90C1912A9FFE}"/>
              </a:ext>
            </a:extLst>
          </p:cNvPr>
          <p:cNvSpPr>
            <a:spLocks noGrp="1"/>
          </p:cNvSpPr>
          <p:nvPr>
            <p:ph type="title" idx="4294967295"/>
          </p:nvPr>
        </p:nvSpPr>
        <p:spPr>
          <a:xfrm>
            <a:off x="0" y="5286376"/>
            <a:ext cx="12192000" cy="1571624"/>
          </a:xfrm>
          <a:solidFill>
            <a:schemeClr val="bg1">
              <a:alpha val="59000"/>
            </a:schemeClr>
          </a:solidFill>
        </p:spPr>
        <p:txBody>
          <a:bodyPr>
            <a:noAutofit/>
          </a:bodyPr>
          <a:lstStyle/>
          <a:p>
            <a:pPr algn="ctr"/>
            <a:r>
              <a:rPr lang="en-US" sz="3200" dirty="0"/>
              <a:t>Govt of Singapore Data Authorities (IMDA):</a:t>
            </a:r>
            <a:br>
              <a:rPr lang="en-US" sz="3200" dirty="0"/>
            </a:br>
            <a:r>
              <a:rPr lang="en-US" sz="3200" dirty="0"/>
              <a:t>Give policymakers optionality to better address privacy, </a:t>
            </a:r>
            <a:br>
              <a:rPr lang="en-US" sz="3200" dirty="0"/>
            </a:br>
            <a:r>
              <a:rPr lang="en-US" sz="3200" dirty="0"/>
              <a:t>yet benefit from AI data</a:t>
            </a:r>
          </a:p>
        </p:txBody>
      </p:sp>
    </p:spTree>
    <p:extLst>
      <p:ext uri="{BB962C8B-B14F-4D97-AF65-F5344CB8AC3E}">
        <p14:creationId xmlns:p14="http://schemas.microsoft.com/office/powerpoint/2010/main" val="3022990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95C05-CDBA-422E-B303-4BD51F7773C1}"/>
              </a:ext>
            </a:extLst>
          </p:cNvPr>
          <p:cNvSpPr>
            <a:spLocks noGrp="1"/>
          </p:cNvSpPr>
          <p:nvPr>
            <p:ph type="title"/>
          </p:nvPr>
        </p:nvSpPr>
        <p:spPr>
          <a:xfrm>
            <a:off x="838200" y="2870193"/>
            <a:ext cx="10515600" cy="701682"/>
          </a:xfrm>
        </p:spPr>
        <p:txBody>
          <a:bodyPr>
            <a:normAutofit fontScale="90000"/>
          </a:bodyPr>
          <a:lstStyle/>
          <a:p>
            <a:pPr algn="ctr"/>
            <a:r>
              <a:rPr lang="en-US" sz="4800" dirty="0">
                <a:solidFill>
                  <a:schemeClr val="tx1"/>
                </a:solidFill>
              </a:rPr>
              <a:t>Conclusion</a:t>
            </a:r>
          </a:p>
        </p:txBody>
      </p:sp>
    </p:spTree>
    <p:extLst>
      <p:ext uri="{BB962C8B-B14F-4D97-AF65-F5344CB8AC3E}">
        <p14:creationId xmlns:p14="http://schemas.microsoft.com/office/powerpoint/2010/main" val="1154644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95C05-CDBA-422E-B303-4BD51F7773C1}"/>
              </a:ext>
            </a:extLst>
          </p:cNvPr>
          <p:cNvSpPr>
            <a:spLocks noGrp="1"/>
          </p:cNvSpPr>
          <p:nvPr>
            <p:ph type="title" idx="4294967295"/>
          </p:nvPr>
        </p:nvSpPr>
        <p:spPr>
          <a:xfrm>
            <a:off x="0" y="80963"/>
            <a:ext cx="12192000" cy="701675"/>
          </a:xfrm>
        </p:spPr>
        <p:txBody>
          <a:bodyPr>
            <a:normAutofit fontScale="90000"/>
          </a:bodyPr>
          <a:lstStyle/>
          <a:p>
            <a:pPr algn="ctr"/>
            <a:r>
              <a:rPr lang="en-US" sz="4800" b="1" dirty="0">
                <a:solidFill>
                  <a:srgbClr val="006F96"/>
                </a:solidFill>
                <a:latin typeface="Gibson"/>
              </a:rPr>
              <a:t>Ocean gives data scientists new superpowers</a:t>
            </a:r>
          </a:p>
        </p:txBody>
      </p:sp>
      <p:sp>
        <p:nvSpPr>
          <p:cNvPr id="44" name="Google Shape;230;p65">
            <a:extLst>
              <a:ext uri="{FF2B5EF4-FFF2-40B4-BE49-F238E27FC236}">
                <a16:creationId xmlns:a16="http://schemas.microsoft.com/office/drawing/2014/main" id="{5E9F405E-2844-42D4-B9F5-2AEF8E773A81}"/>
              </a:ext>
            </a:extLst>
          </p:cNvPr>
          <p:cNvSpPr txBox="1">
            <a:spLocks/>
          </p:cNvSpPr>
          <p:nvPr/>
        </p:nvSpPr>
        <p:spPr>
          <a:xfrm>
            <a:off x="415600" y="895999"/>
            <a:ext cx="11360800" cy="562278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bso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bso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bso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5000"/>
              </a:lnSpc>
              <a:spcBef>
                <a:spcPts val="0"/>
              </a:spcBef>
              <a:defRPr/>
            </a:pPr>
            <a:r>
              <a:rPr lang="en-US" sz="3600" b="1" i="1" dirty="0"/>
              <a:t>Way</a:t>
            </a:r>
            <a:r>
              <a:rPr lang="en-US" sz="3600" b="1" dirty="0"/>
              <a:t> more data. </a:t>
            </a:r>
            <a:r>
              <a:rPr lang="en-US" sz="3600" dirty="0"/>
              <a:t>Data commons. Enterprise data without data escapes.</a:t>
            </a:r>
          </a:p>
          <a:p>
            <a:pPr lvl="0">
              <a:lnSpc>
                <a:spcPct val="115000"/>
              </a:lnSpc>
              <a:spcBef>
                <a:spcPts val="0"/>
              </a:spcBef>
              <a:defRPr/>
            </a:pPr>
            <a:r>
              <a:rPr lang="en-US" sz="3600" b="1" dirty="0"/>
              <a:t>More $. </a:t>
            </a:r>
            <a:r>
              <a:rPr lang="en-US" sz="3600" dirty="0"/>
              <a:t>For generating data. For cleaning, labeling, feature engineering data. For </a:t>
            </a:r>
            <a:r>
              <a:rPr lang="en-US" sz="3600" dirty="0" err="1"/>
              <a:t>algs</a:t>
            </a:r>
            <a:r>
              <a:rPr lang="en-US" sz="3600" dirty="0"/>
              <a:t>. For curation. </a:t>
            </a:r>
          </a:p>
          <a:p>
            <a:pPr lvl="0">
              <a:lnSpc>
                <a:spcPct val="115000"/>
              </a:lnSpc>
              <a:spcBef>
                <a:spcPts val="0"/>
              </a:spcBef>
              <a:defRPr/>
            </a:pPr>
            <a:r>
              <a:rPr lang="en-US" sz="3600" b="1" dirty="0"/>
              <a:t>Provenance </a:t>
            </a:r>
            <a:r>
              <a:rPr lang="en-US" sz="3600" dirty="0"/>
              <a:t>in data &amp; AI training</a:t>
            </a:r>
            <a:r>
              <a:rPr lang="en-US" sz="3600" b="1" dirty="0"/>
              <a:t>. </a:t>
            </a:r>
            <a:r>
              <a:rPr lang="en-US" sz="3600" dirty="0"/>
              <a:t>Goodbye data honeypots.</a:t>
            </a:r>
          </a:p>
          <a:p>
            <a:pPr lvl="0">
              <a:lnSpc>
                <a:spcPct val="115000"/>
              </a:lnSpc>
              <a:spcBef>
                <a:spcPts val="0"/>
              </a:spcBef>
              <a:defRPr/>
            </a:pPr>
            <a:r>
              <a:rPr lang="en-US" sz="3600" dirty="0"/>
              <a:t>For applications in AVs, medical, agriculture, govt, …</a:t>
            </a:r>
          </a:p>
          <a:p>
            <a:pPr lvl="0">
              <a:lnSpc>
                <a:spcPct val="115000"/>
              </a:lnSpc>
              <a:spcBef>
                <a:spcPts val="0"/>
              </a:spcBef>
              <a:defRPr/>
            </a:pPr>
            <a:r>
              <a:rPr lang="en-US" sz="3600" dirty="0"/>
              <a:t>Owned &amp; operated by the people!</a:t>
            </a:r>
          </a:p>
          <a:p>
            <a:pPr marL="457200" lvl="1" indent="0">
              <a:lnSpc>
                <a:spcPct val="115000"/>
              </a:lnSpc>
              <a:spcBef>
                <a:spcPts val="0"/>
              </a:spcBef>
              <a:buNone/>
              <a:defRPr/>
            </a:pPr>
            <a:endParaRPr lang="en-US" sz="3200" dirty="0"/>
          </a:p>
          <a:p>
            <a:pPr lvl="0">
              <a:lnSpc>
                <a:spcPct val="115000"/>
              </a:lnSpc>
              <a:spcBef>
                <a:spcPts val="0"/>
              </a:spcBef>
              <a:defRPr/>
            </a:pPr>
            <a:endParaRPr lang="en-US" dirty="0"/>
          </a:p>
        </p:txBody>
      </p:sp>
    </p:spTree>
    <p:extLst>
      <p:ext uri="{BB962C8B-B14F-4D97-AF65-F5344CB8AC3E}">
        <p14:creationId xmlns:p14="http://schemas.microsoft.com/office/powerpoint/2010/main" val="164722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http://2.bp.blogspot.com/-m4fsLvOO0lo/T_KPD1qTT1I/AAAAAAAAATg/HUkw4Ma9eMc/s1600/BankoAndBrill.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9" t="12810" r="15863" b="16114"/>
          <a:stretch/>
        </p:blipFill>
        <p:spPr bwMode="auto">
          <a:xfrm>
            <a:off x="63308" y="1438011"/>
            <a:ext cx="8147946" cy="47889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632CD1-67E7-4179-858A-DCC1E4A62E55}"/>
              </a:ext>
            </a:extLst>
          </p:cNvPr>
          <p:cNvSpPr>
            <a:spLocks noGrp="1"/>
          </p:cNvSpPr>
          <p:nvPr>
            <p:ph type="title"/>
          </p:nvPr>
        </p:nvSpPr>
        <p:spPr>
          <a:xfrm>
            <a:off x="1" y="175847"/>
            <a:ext cx="10039350" cy="896816"/>
          </a:xfrm>
        </p:spPr>
        <p:txBody>
          <a:bodyPr/>
          <a:lstStyle/>
          <a:p>
            <a:pPr algn="ctr"/>
            <a:r>
              <a:rPr lang="en-US" dirty="0"/>
              <a:t>Deep Learning</a:t>
            </a:r>
            <a:r>
              <a:rPr lang="en-US" dirty="0">
                <a:solidFill>
                  <a:schemeClr val="tx1"/>
                </a:solidFill>
              </a:rPr>
              <a:t> </a:t>
            </a:r>
            <a:r>
              <a:rPr lang="en-US" i="1" dirty="0">
                <a:solidFill>
                  <a:schemeClr val="tx1"/>
                </a:solidFill>
              </a:rPr>
              <a:t>Really </a:t>
            </a:r>
            <a:r>
              <a:rPr lang="en-US" dirty="0">
                <a:solidFill>
                  <a:schemeClr val="tx1"/>
                </a:solidFill>
              </a:rPr>
              <a:t>Loves</a:t>
            </a:r>
            <a:r>
              <a:rPr lang="en-US" i="1" dirty="0">
                <a:solidFill>
                  <a:schemeClr val="tx1"/>
                </a:solidFill>
              </a:rPr>
              <a:t> </a:t>
            </a:r>
            <a:r>
              <a:rPr lang="en-US" dirty="0">
                <a:solidFill>
                  <a:schemeClr val="tx1"/>
                </a:solidFill>
              </a:rPr>
              <a:t>Data</a:t>
            </a:r>
          </a:p>
        </p:txBody>
      </p:sp>
      <p:sp>
        <p:nvSpPr>
          <p:cNvPr id="11" name="Title 1">
            <a:extLst>
              <a:ext uri="{FF2B5EF4-FFF2-40B4-BE49-F238E27FC236}">
                <a16:creationId xmlns:a16="http://schemas.microsoft.com/office/drawing/2014/main" id="{77621B38-022D-4272-9913-BFCC30334FC1}"/>
              </a:ext>
            </a:extLst>
          </p:cNvPr>
          <p:cNvSpPr txBox="1">
            <a:spLocks/>
          </p:cNvSpPr>
          <p:nvPr/>
        </p:nvSpPr>
        <p:spPr>
          <a:xfrm>
            <a:off x="7791450" y="1366420"/>
            <a:ext cx="4382205" cy="1681579"/>
          </a:xfrm>
          <a:prstGeom prst="rect">
            <a:avLst/>
          </a:prstGeom>
        </p:spPr>
        <p:txBody>
          <a:bodyPr anchor="ct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dirty="0">
                <a:solidFill>
                  <a:srgbClr val="70AD47">
                    <a:lumMod val="50000"/>
                  </a:srgbClr>
                </a:solidFill>
              </a:rPr>
              <a:t>DL </a:t>
            </a:r>
            <a:r>
              <a:rPr kumimoji="0" lang="en-US" sz="3200" b="1" i="0" u="none" strike="noStrike" kern="1200" cap="none" spc="0" normalizeH="0" baseline="0" noProof="0" dirty="0">
                <a:ln>
                  <a:noFill/>
                </a:ln>
                <a:solidFill>
                  <a:srgbClr val="70AD47">
                    <a:lumMod val="50000"/>
                  </a:srgbClr>
                </a:solidFill>
                <a:effectLst/>
                <a:uLnTx/>
                <a:uFillTx/>
                <a:latin typeface="Gibson"/>
                <a:ea typeface="+mj-ea"/>
                <a:cs typeface="+mj-cs"/>
              </a:rPr>
              <a:t>models with &gt;&gt; capacity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Gibson"/>
                <a:ea typeface="+mj-ea"/>
                <a:cs typeface="+mj-cs"/>
              </a:rPr>
              <a:t>Error 5% .. </a:t>
            </a:r>
            <a:r>
              <a:rPr kumimoji="0" lang="en-US" sz="3200" b="1" i="0" u="none" strike="noStrike" kern="1200" cap="none" spc="0" normalizeH="0" baseline="0" noProof="0" dirty="0">
                <a:ln>
                  <a:noFill/>
                </a:ln>
                <a:solidFill>
                  <a:srgbClr val="70AD47">
                    <a:lumMod val="50000"/>
                  </a:srgbClr>
                </a:solidFill>
                <a:effectLst/>
                <a:uLnTx/>
                <a:uFillTx/>
                <a:latin typeface="Gibson"/>
                <a:ea typeface="+mj-ea"/>
                <a:cs typeface="+mj-cs"/>
                <a:sym typeface="Wingdings" panose="05000000000000000000" pitchFamily="2" charset="2"/>
              </a:rPr>
              <a:t>0.01%</a:t>
            </a:r>
            <a:endParaRPr kumimoji="0" lang="en-US" sz="3200" b="1" i="0" u="none" strike="noStrike" kern="1200" cap="none" spc="0" normalizeH="0" baseline="0" noProof="0" dirty="0">
              <a:ln>
                <a:noFill/>
              </a:ln>
              <a:solidFill>
                <a:srgbClr val="70AD47">
                  <a:lumMod val="50000"/>
                </a:srgbClr>
              </a:solidFill>
              <a:effectLst/>
              <a:uLnTx/>
              <a:uFillTx/>
              <a:latin typeface="Gibson"/>
              <a:ea typeface="+mj-ea"/>
              <a:cs typeface="+mj-cs"/>
            </a:endParaRPr>
          </a:p>
        </p:txBody>
      </p:sp>
      <p:sp>
        <p:nvSpPr>
          <p:cNvPr id="12" name="Oval 11">
            <a:extLst>
              <a:ext uri="{FF2B5EF4-FFF2-40B4-BE49-F238E27FC236}">
                <a16:creationId xmlns:a16="http://schemas.microsoft.com/office/drawing/2014/main" id="{570AAA7E-C9BC-41D8-80FA-843A9F8FE673}"/>
              </a:ext>
            </a:extLst>
          </p:cNvPr>
          <p:cNvSpPr/>
          <p:nvPr/>
        </p:nvSpPr>
        <p:spPr>
          <a:xfrm rot="20657034">
            <a:off x="7706263" y="515840"/>
            <a:ext cx="4436561" cy="2775823"/>
          </a:xfrm>
          <a:prstGeom prst="ellipse">
            <a:avLst/>
          </a:prstGeom>
          <a:solidFill>
            <a:srgbClr val="00B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6783FAB-D356-4CFE-B189-70F678B69E2E}"/>
              </a:ext>
            </a:extLst>
          </p:cNvPr>
          <p:cNvSpPr/>
          <p:nvPr/>
        </p:nvSpPr>
        <p:spPr>
          <a:xfrm>
            <a:off x="8123927" y="1075804"/>
            <a:ext cx="3848998" cy="539025"/>
          </a:xfrm>
          <a:custGeom>
            <a:avLst/>
            <a:gdLst>
              <a:gd name="connsiteX0" fmla="*/ 0 w 2858947"/>
              <a:gd name="connsiteY0" fmla="*/ 682907 h 682907"/>
              <a:gd name="connsiteX1" fmla="*/ 868101 w 2858947"/>
              <a:gd name="connsiteY1" fmla="*/ 393540 h 682907"/>
              <a:gd name="connsiteX2" fmla="*/ 1840374 w 2858947"/>
              <a:gd name="connsiteY2" fmla="*/ 150471 h 682907"/>
              <a:gd name="connsiteX3" fmla="*/ 2858947 w 2858947"/>
              <a:gd name="connsiteY3" fmla="*/ 0 h 682907"/>
            </a:gdLst>
            <a:ahLst/>
            <a:cxnLst>
              <a:cxn ang="0">
                <a:pos x="connsiteX0" y="connsiteY0"/>
              </a:cxn>
              <a:cxn ang="0">
                <a:pos x="connsiteX1" y="connsiteY1"/>
              </a:cxn>
              <a:cxn ang="0">
                <a:pos x="connsiteX2" y="connsiteY2"/>
              </a:cxn>
              <a:cxn ang="0">
                <a:pos x="connsiteX3" y="connsiteY3"/>
              </a:cxn>
            </a:cxnLst>
            <a:rect l="l" t="t" r="r" b="b"/>
            <a:pathLst>
              <a:path w="2858947" h="682907">
                <a:moveTo>
                  <a:pt x="0" y="682907"/>
                </a:moveTo>
                <a:cubicBezTo>
                  <a:pt x="280686" y="582593"/>
                  <a:pt x="561372" y="482279"/>
                  <a:pt x="868101" y="393540"/>
                </a:cubicBezTo>
                <a:cubicBezTo>
                  <a:pt x="1174830" y="304801"/>
                  <a:pt x="1508566" y="216061"/>
                  <a:pt x="1840374" y="150471"/>
                </a:cubicBezTo>
                <a:cubicBezTo>
                  <a:pt x="2172182" y="84881"/>
                  <a:pt x="2515564" y="42440"/>
                  <a:pt x="2858947" y="0"/>
                </a:cubicBezTo>
              </a:path>
            </a:pathLst>
          </a:custGeom>
          <a:noFill/>
          <a:ln w="666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6212789E-FA92-4B9C-AB77-867236F6E83B}"/>
              </a:ext>
            </a:extLst>
          </p:cNvPr>
          <p:cNvCxnSpPr>
            <a:cxnSpLocks/>
          </p:cNvCxnSpPr>
          <p:nvPr/>
        </p:nvCxnSpPr>
        <p:spPr>
          <a:xfrm>
            <a:off x="8095352" y="5667514"/>
            <a:ext cx="4020447" cy="0"/>
          </a:xfrm>
          <a:prstGeom prst="straightConnector1">
            <a:avLst/>
          </a:prstGeom>
          <a:ln w="412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6BCECB29-1FAE-401A-AAC8-ECA22FD17789}"/>
              </a:ext>
            </a:extLst>
          </p:cNvPr>
          <p:cNvSpPr txBox="1">
            <a:spLocks/>
          </p:cNvSpPr>
          <p:nvPr/>
        </p:nvSpPr>
        <p:spPr>
          <a:xfrm>
            <a:off x="7586813" y="6175355"/>
            <a:ext cx="4664527" cy="454838"/>
          </a:xfrm>
          <a:prstGeom prst="rect">
            <a:avLst/>
          </a:prstGeom>
        </p:spPr>
        <p:txBody>
          <a:bodyPr anchor="ct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70AD47">
                    <a:lumMod val="50000"/>
                  </a:srgbClr>
                </a:solidFill>
                <a:effectLst/>
                <a:uLnTx/>
                <a:uFillTx/>
                <a:latin typeface="Gibson"/>
                <a:ea typeface="+mj-ea"/>
                <a:cs typeface="+mj-cs"/>
              </a:rPr>
              <a:t>Another </a:t>
            </a:r>
            <a:r>
              <a:rPr kumimoji="0" lang="en-US" sz="3200" b="1" i="0" u="none" strike="noStrike" kern="1200" cap="none" spc="0" normalizeH="0" baseline="0" noProof="0" dirty="0">
                <a:ln>
                  <a:noFill/>
                </a:ln>
                <a:solidFill>
                  <a:srgbClr val="70AD47">
                    <a:lumMod val="50000"/>
                  </a:srgbClr>
                </a:solidFill>
                <a:effectLst/>
                <a:uLnTx/>
                <a:uFillTx/>
                <a:latin typeface="Gibson"/>
                <a:ea typeface="+mj-ea"/>
                <a:cs typeface="+mj-cs"/>
              </a:rPr>
              <a:t>1000x more data</a:t>
            </a:r>
          </a:p>
        </p:txBody>
      </p:sp>
      <p:sp>
        <p:nvSpPr>
          <p:cNvPr id="16" name="Oval 15">
            <a:extLst>
              <a:ext uri="{FF2B5EF4-FFF2-40B4-BE49-F238E27FC236}">
                <a16:creationId xmlns:a16="http://schemas.microsoft.com/office/drawing/2014/main" id="{5A828E86-0FF9-4084-93E5-F5ED0F029DCD}"/>
              </a:ext>
            </a:extLst>
          </p:cNvPr>
          <p:cNvSpPr/>
          <p:nvPr/>
        </p:nvSpPr>
        <p:spPr>
          <a:xfrm rot="20351668">
            <a:off x="977126" y="1821589"/>
            <a:ext cx="7642152" cy="2826954"/>
          </a:xfrm>
          <a:prstGeom prst="ellipse">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6F9DDE08-7E59-4A51-85C8-D7A7B7ABE269}"/>
              </a:ext>
            </a:extLst>
          </p:cNvPr>
          <p:cNvSpPr txBox="1">
            <a:spLocks/>
          </p:cNvSpPr>
          <p:nvPr/>
        </p:nvSpPr>
        <p:spPr>
          <a:xfrm>
            <a:off x="3245697" y="3337725"/>
            <a:ext cx="3106041" cy="1005840"/>
          </a:xfrm>
          <a:prstGeom prst="rect">
            <a:avLst/>
          </a:prstGeom>
        </p:spPr>
        <p:txBody>
          <a:bodyPr anchor="ct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lumMod val="50000"/>
                  </a:srgbClr>
                </a:solidFill>
                <a:effectLst/>
                <a:uLnTx/>
                <a:uFillTx/>
                <a:latin typeface="Gibson"/>
                <a:ea typeface="+mj-ea"/>
                <a:cs typeface="+mj-cs"/>
              </a:rPr>
              <a:t>Models with limited capacity Error 25% .. </a:t>
            </a:r>
            <a:r>
              <a:rPr kumimoji="0" lang="en-US" sz="3200" b="1" i="0" u="none" strike="noStrike" kern="1200" cap="none" spc="0" normalizeH="0" baseline="0" noProof="0" dirty="0">
                <a:ln>
                  <a:noFill/>
                </a:ln>
                <a:solidFill>
                  <a:srgbClr val="5B9BD5">
                    <a:lumMod val="50000"/>
                  </a:srgbClr>
                </a:solidFill>
                <a:effectLst/>
                <a:uLnTx/>
                <a:uFillTx/>
                <a:latin typeface="Gibson"/>
                <a:ea typeface="+mj-ea"/>
                <a:cs typeface="+mj-cs"/>
                <a:sym typeface="Wingdings" panose="05000000000000000000" pitchFamily="2" charset="2"/>
              </a:rPr>
              <a:t>5%</a:t>
            </a:r>
            <a:endParaRPr kumimoji="0" lang="en-US" sz="3200" b="1" i="0" u="none" strike="noStrike" kern="1200" cap="none" spc="0" normalizeH="0" baseline="0" noProof="0" dirty="0">
              <a:ln>
                <a:noFill/>
              </a:ln>
              <a:solidFill>
                <a:srgbClr val="5B9BD5">
                  <a:lumMod val="50000"/>
                </a:srgbClr>
              </a:solidFill>
              <a:effectLst/>
              <a:uLnTx/>
              <a:uFillTx/>
              <a:latin typeface="Gibson"/>
              <a:ea typeface="+mj-ea"/>
              <a:cs typeface="+mj-cs"/>
            </a:endParaRPr>
          </a:p>
        </p:txBody>
      </p:sp>
      <p:sp>
        <p:nvSpPr>
          <p:cNvPr id="3" name="Rectangle 2">
            <a:extLst>
              <a:ext uri="{FF2B5EF4-FFF2-40B4-BE49-F238E27FC236}">
                <a16:creationId xmlns:a16="http://schemas.microsoft.com/office/drawing/2014/main" id="{81F34DF7-2B49-483B-8A7D-37D5FEE0EC3E}"/>
              </a:ext>
            </a:extLst>
          </p:cNvPr>
          <p:cNvSpPr/>
          <p:nvPr/>
        </p:nvSpPr>
        <p:spPr>
          <a:xfrm>
            <a:off x="5553075" y="4465597"/>
            <a:ext cx="2542277"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965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0640C4F-12A0-4B4F-A2BF-E56CEF78F1E4}"/>
              </a:ext>
            </a:extLst>
          </p:cNvPr>
          <p:cNvSpPr/>
          <p:nvPr/>
        </p:nvSpPr>
        <p:spPr>
          <a:xfrm>
            <a:off x="81024" y="173620"/>
            <a:ext cx="6217920" cy="6217920"/>
          </a:xfrm>
          <a:prstGeom prst="ellipse">
            <a:avLst/>
          </a:prstGeom>
          <a:solidFill>
            <a:srgbClr val="006F96">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0BE6D07-2BA7-4F2B-8886-1BF592724570}"/>
              </a:ext>
            </a:extLst>
          </p:cNvPr>
          <p:cNvSpPr/>
          <p:nvPr/>
        </p:nvSpPr>
        <p:spPr>
          <a:xfrm>
            <a:off x="5787340" y="173620"/>
            <a:ext cx="6217920" cy="6217920"/>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3B554BC-ECA8-4F07-A284-4A3E3687FA02}"/>
              </a:ext>
            </a:extLst>
          </p:cNvPr>
          <p:cNvSpPr txBox="1">
            <a:spLocks/>
          </p:cNvSpPr>
          <p:nvPr/>
        </p:nvSpPr>
        <p:spPr>
          <a:xfrm>
            <a:off x="-101855" y="2423160"/>
            <a:ext cx="6400799" cy="100584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Have lotsa data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(1000 enterprises)</a:t>
            </a:r>
          </a:p>
        </p:txBody>
      </p:sp>
      <p:sp>
        <p:nvSpPr>
          <p:cNvPr id="6" name="Title 1">
            <a:extLst>
              <a:ext uri="{FF2B5EF4-FFF2-40B4-BE49-F238E27FC236}">
                <a16:creationId xmlns:a16="http://schemas.microsoft.com/office/drawing/2014/main" id="{FD606003-A709-49EE-AA8F-1345376CD331}"/>
              </a:ext>
            </a:extLst>
          </p:cNvPr>
          <p:cNvSpPr txBox="1">
            <a:spLocks/>
          </p:cNvSpPr>
          <p:nvPr/>
        </p:nvSpPr>
        <p:spPr>
          <a:xfrm>
            <a:off x="5803294" y="2063115"/>
            <a:ext cx="6400800" cy="100584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Have lotsa AI expertise &amp; related problems to solve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(1000 AI startups)</a:t>
            </a:r>
          </a:p>
        </p:txBody>
      </p:sp>
      <p:grpSp>
        <p:nvGrpSpPr>
          <p:cNvPr id="8" name="Group 7">
            <a:extLst>
              <a:ext uri="{FF2B5EF4-FFF2-40B4-BE49-F238E27FC236}">
                <a16:creationId xmlns:a16="http://schemas.microsoft.com/office/drawing/2014/main" id="{8B5E679D-20E1-4467-B159-C59122D06BC5}"/>
              </a:ext>
            </a:extLst>
          </p:cNvPr>
          <p:cNvGrpSpPr/>
          <p:nvPr/>
        </p:nvGrpSpPr>
        <p:grpSpPr>
          <a:xfrm>
            <a:off x="1808345" y="3773728"/>
            <a:ext cx="745639" cy="409246"/>
            <a:chOff x="1976163" y="5136129"/>
            <a:chExt cx="2163473" cy="1233409"/>
          </a:xfrm>
          <a:solidFill>
            <a:schemeClr val="bg1"/>
          </a:solidFill>
        </p:grpSpPr>
        <p:sp>
          <p:nvSpPr>
            <p:cNvPr id="9" name="Can 30">
              <a:extLst>
                <a:ext uri="{FF2B5EF4-FFF2-40B4-BE49-F238E27FC236}">
                  <a16:creationId xmlns:a16="http://schemas.microsoft.com/office/drawing/2014/main" id="{07391137-2327-4452-ABFC-5E4C106DC026}"/>
                </a:ext>
              </a:extLst>
            </p:cNvPr>
            <p:cNvSpPr/>
            <p:nvPr/>
          </p:nvSpPr>
          <p:spPr>
            <a:xfrm>
              <a:off x="1976163" y="5136129"/>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0" name="Can 31">
              <a:extLst>
                <a:ext uri="{FF2B5EF4-FFF2-40B4-BE49-F238E27FC236}">
                  <a16:creationId xmlns:a16="http://schemas.microsoft.com/office/drawing/2014/main" id="{54A94E4E-1AFC-47B4-8D37-2442F00ED26F}"/>
                </a:ext>
              </a:extLst>
            </p:cNvPr>
            <p:cNvSpPr/>
            <p:nvPr/>
          </p:nvSpPr>
          <p:spPr>
            <a:xfrm>
              <a:off x="2437230" y="5235905"/>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1" name="Can 32">
              <a:extLst>
                <a:ext uri="{FF2B5EF4-FFF2-40B4-BE49-F238E27FC236}">
                  <a16:creationId xmlns:a16="http://schemas.microsoft.com/office/drawing/2014/main" id="{85F9C5E1-95B2-44CC-9E6B-75075AA99F54}"/>
                </a:ext>
              </a:extLst>
            </p:cNvPr>
            <p:cNvSpPr/>
            <p:nvPr/>
          </p:nvSpPr>
          <p:spPr>
            <a:xfrm>
              <a:off x="2985649" y="5343437"/>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grpSp>
      <p:pic>
        <p:nvPicPr>
          <p:cNvPr id="12" name="Graphic 11" descr="Gears">
            <a:extLst>
              <a:ext uri="{FF2B5EF4-FFF2-40B4-BE49-F238E27FC236}">
                <a16:creationId xmlns:a16="http://schemas.microsoft.com/office/drawing/2014/main" id="{73394A55-4A4B-4EC1-8037-0B9E4331DF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6397" y="3731453"/>
            <a:ext cx="780466" cy="687880"/>
          </a:xfrm>
          <a:prstGeom prst="rect">
            <a:avLst/>
          </a:prstGeom>
        </p:spPr>
      </p:pic>
      <p:grpSp>
        <p:nvGrpSpPr>
          <p:cNvPr id="13" name="Group 12">
            <a:extLst>
              <a:ext uri="{FF2B5EF4-FFF2-40B4-BE49-F238E27FC236}">
                <a16:creationId xmlns:a16="http://schemas.microsoft.com/office/drawing/2014/main" id="{1AEC39C2-0638-476B-B74F-1041885A0686}"/>
              </a:ext>
            </a:extLst>
          </p:cNvPr>
          <p:cNvGrpSpPr/>
          <p:nvPr/>
        </p:nvGrpSpPr>
        <p:grpSpPr>
          <a:xfrm>
            <a:off x="3619262" y="3847287"/>
            <a:ext cx="745639" cy="409246"/>
            <a:chOff x="1976163" y="5136129"/>
            <a:chExt cx="2163473" cy="1233409"/>
          </a:xfrm>
          <a:solidFill>
            <a:schemeClr val="bg1"/>
          </a:solidFill>
        </p:grpSpPr>
        <p:sp>
          <p:nvSpPr>
            <p:cNvPr id="14" name="Can 30">
              <a:extLst>
                <a:ext uri="{FF2B5EF4-FFF2-40B4-BE49-F238E27FC236}">
                  <a16:creationId xmlns:a16="http://schemas.microsoft.com/office/drawing/2014/main" id="{6D9072D5-BD9A-4D5A-A761-7B677422649F}"/>
                </a:ext>
              </a:extLst>
            </p:cNvPr>
            <p:cNvSpPr/>
            <p:nvPr/>
          </p:nvSpPr>
          <p:spPr>
            <a:xfrm>
              <a:off x="1976163" y="5136129"/>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5" name="Can 31">
              <a:extLst>
                <a:ext uri="{FF2B5EF4-FFF2-40B4-BE49-F238E27FC236}">
                  <a16:creationId xmlns:a16="http://schemas.microsoft.com/office/drawing/2014/main" id="{B334974D-29CA-4118-A3E3-DFD26D8F4838}"/>
                </a:ext>
              </a:extLst>
            </p:cNvPr>
            <p:cNvSpPr/>
            <p:nvPr/>
          </p:nvSpPr>
          <p:spPr>
            <a:xfrm>
              <a:off x="2437230" y="5235905"/>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6" name="Can 32">
              <a:extLst>
                <a:ext uri="{FF2B5EF4-FFF2-40B4-BE49-F238E27FC236}">
                  <a16:creationId xmlns:a16="http://schemas.microsoft.com/office/drawing/2014/main" id="{C468A27D-8E82-4AB7-BC5B-800667456A85}"/>
                </a:ext>
              </a:extLst>
            </p:cNvPr>
            <p:cNvSpPr/>
            <p:nvPr/>
          </p:nvSpPr>
          <p:spPr>
            <a:xfrm>
              <a:off x="2985649" y="5343437"/>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grpSp>
      <p:pic>
        <p:nvPicPr>
          <p:cNvPr id="17" name="Graphic 16" descr="Microscope">
            <a:extLst>
              <a:ext uri="{FF2B5EF4-FFF2-40B4-BE49-F238E27FC236}">
                <a16:creationId xmlns:a16="http://schemas.microsoft.com/office/drawing/2014/main" id="{B3A9E863-45A5-4A07-8E66-9733B4ECE1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23955" y="3797944"/>
            <a:ext cx="833759" cy="621050"/>
          </a:xfrm>
          <a:prstGeom prst="rect">
            <a:avLst/>
          </a:prstGeom>
        </p:spPr>
      </p:pic>
      <p:pic>
        <p:nvPicPr>
          <p:cNvPr id="18" name="Graphic 17" descr="Fir tree">
            <a:extLst>
              <a:ext uri="{FF2B5EF4-FFF2-40B4-BE49-F238E27FC236}">
                <a16:creationId xmlns:a16="http://schemas.microsoft.com/office/drawing/2014/main" id="{BAFEFE7C-0394-45A1-BF45-FD9E266B60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8471" y="3799241"/>
            <a:ext cx="616380" cy="584343"/>
          </a:xfrm>
          <a:prstGeom prst="rect">
            <a:avLst/>
          </a:prstGeom>
        </p:spPr>
      </p:pic>
      <p:pic>
        <p:nvPicPr>
          <p:cNvPr id="19" name="Graphic 18" descr="Cow">
            <a:extLst>
              <a:ext uri="{FF2B5EF4-FFF2-40B4-BE49-F238E27FC236}">
                <a16:creationId xmlns:a16="http://schemas.microsoft.com/office/drawing/2014/main" id="{50599E26-A1BE-4E37-B211-86B176EF38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2449" y="3809879"/>
            <a:ext cx="557200" cy="528240"/>
          </a:xfrm>
          <a:prstGeom prst="rect">
            <a:avLst/>
          </a:prstGeom>
        </p:spPr>
      </p:pic>
      <p:pic>
        <p:nvPicPr>
          <p:cNvPr id="20" name="Graphic 19" descr="Satellite">
            <a:extLst>
              <a:ext uri="{FF2B5EF4-FFF2-40B4-BE49-F238E27FC236}">
                <a16:creationId xmlns:a16="http://schemas.microsoft.com/office/drawing/2014/main" id="{9D6D1686-6A1C-46C3-9DD8-2EE8305F6E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21383" y="3836850"/>
            <a:ext cx="509521" cy="483039"/>
          </a:xfrm>
          <a:prstGeom prst="rect">
            <a:avLst/>
          </a:prstGeom>
        </p:spPr>
      </p:pic>
    </p:spTree>
    <p:extLst>
      <p:ext uri="{BB962C8B-B14F-4D97-AF65-F5344CB8AC3E}">
        <p14:creationId xmlns:p14="http://schemas.microsoft.com/office/powerpoint/2010/main" val="158524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0640C4F-12A0-4B4F-A2BF-E56CEF78F1E4}"/>
              </a:ext>
            </a:extLst>
          </p:cNvPr>
          <p:cNvSpPr/>
          <p:nvPr/>
        </p:nvSpPr>
        <p:spPr>
          <a:xfrm>
            <a:off x="81024" y="173620"/>
            <a:ext cx="6217920" cy="6217920"/>
          </a:xfrm>
          <a:prstGeom prst="ellipse">
            <a:avLst/>
          </a:prstGeom>
          <a:solidFill>
            <a:srgbClr val="006F96">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0BE6D07-2BA7-4F2B-8886-1BF592724570}"/>
              </a:ext>
            </a:extLst>
          </p:cNvPr>
          <p:cNvSpPr/>
          <p:nvPr/>
        </p:nvSpPr>
        <p:spPr>
          <a:xfrm>
            <a:off x="5787340" y="173620"/>
            <a:ext cx="6217920" cy="6217920"/>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A53CEAD-FE45-4731-ACF8-FBBA52E239AC}"/>
              </a:ext>
            </a:extLst>
          </p:cNvPr>
          <p:cNvSpPr txBox="1">
            <a:spLocks/>
          </p:cNvSpPr>
          <p:nvPr/>
        </p:nvSpPr>
        <p:spPr>
          <a:xfrm>
            <a:off x="2895600" y="5751460"/>
            <a:ext cx="6400800" cy="100584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Gibson"/>
                <a:ea typeface="+mj-ea"/>
                <a:cs typeface="+mj-cs"/>
              </a:rPr>
              <a:t>Have </a:t>
            </a:r>
            <a:r>
              <a:rPr kumimoji="0" lang="en-US" sz="3733" b="1" i="1" u="none" strike="noStrike" kern="1200" cap="none" spc="0" normalizeH="0" baseline="0" noProof="0" dirty="0">
                <a:ln>
                  <a:noFill/>
                </a:ln>
                <a:solidFill>
                  <a:prstClr val="black"/>
                </a:solidFill>
                <a:effectLst/>
                <a:uLnTx/>
                <a:uFillTx/>
                <a:latin typeface="Gibson"/>
                <a:ea typeface="+mj-ea"/>
                <a:cs typeface="+mj-cs"/>
              </a:rPr>
              <a:t>both</a:t>
            </a:r>
            <a:r>
              <a:rPr kumimoji="0" lang="en-US" sz="3733" b="1" i="0" u="none" strike="noStrike" kern="1200" cap="none" spc="0" normalizeH="0" baseline="0" noProof="0" dirty="0">
                <a:ln>
                  <a:noFill/>
                </a:ln>
                <a:solidFill>
                  <a:prstClr val="black"/>
                </a:solidFill>
                <a:effectLst/>
                <a:uLnTx/>
                <a:uFillTx/>
                <a:latin typeface="Gibson"/>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Gibson"/>
                <a:ea typeface="+mj-ea"/>
                <a:cs typeface="+mj-cs"/>
              </a:rPr>
              <a:t>Goog</a:t>
            </a:r>
            <a:r>
              <a:rPr kumimoji="0" lang="en-US" sz="3733" b="1" i="0" u="none" strike="noStrike" kern="1200" cap="none" spc="0" normalizeH="0" baseline="0" noProof="0" dirty="0">
                <a:ln>
                  <a:noFill/>
                </a:ln>
                <a:solidFill>
                  <a:prstClr val="black"/>
                </a:solidFill>
                <a:effectLst/>
                <a:uLnTx/>
                <a:uFillTx/>
                <a:latin typeface="Gibson"/>
                <a:ea typeface="+mj-ea"/>
                <a:cs typeface="+mj-cs"/>
              </a:rPr>
              <a:t>, FB, a handful</a:t>
            </a:r>
          </a:p>
        </p:txBody>
      </p:sp>
      <p:cxnSp>
        <p:nvCxnSpPr>
          <p:cNvPr id="8" name="Straight Connector 7">
            <a:extLst>
              <a:ext uri="{FF2B5EF4-FFF2-40B4-BE49-F238E27FC236}">
                <a16:creationId xmlns:a16="http://schemas.microsoft.com/office/drawing/2014/main" id="{307D61EE-0002-47A5-A69A-E84B0641FA7E}"/>
              </a:ext>
            </a:extLst>
          </p:cNvPr>
          <p:cNvCxnSpPr>
            <a:cxnSpLocks/>
            <a:endCxn id="7" idx="0"/>
          </p:cNvCxnSpPr>
          <p:nvPr/>
        </p:nvCxnSpPr>
        <p:spPr>
          <a:xfrm>
            <a:off x="6037943" y="3628571"/>
            <a:ext cx="58057" cy="2122889"/>
          </a:xfrm>
          <a:prstGeom prst="line">
            <a:avLst/>
          </a:prstGeom>
          <a:ln w="7302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34BA1BD1-EC15-4B43-A7C0-0A3F1ADE62B1}"/>
              </a:ext>
            </a:extLst>
          </p:cNvPr>
          <p:cNvSpPr txBox="1">
            <a:spLocks/>
          </p:cNvSpPr>
          <p:nvPr/>
        </p:nvSpPr>
        <p:spPr>
          <a:xfrm>
            <a:off x="5235469" y="2734520"/>
            <a:ext cx="1643894" cy="1005840"/>
          </a:xfrm>
          <a:prstGeom prst="rect">
            <a:avLst/>
          </a:prstGeom>
        </p:spPr>
        <p:txBody>
          <a:bodyPr anchor="ct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bson"/>
                <a:ea typeface="+mj-ea"/>
                <a:cs typeface="+mj-cs"/>
              </a:rPr>
              <a:t>$$</a:t>
            </a:r>
          </a:p>
        </p:txBody>
      </p:sp>
      <p:sp>
        <p:nvSpPr>
          <p:cNvPr id="10" name="Title 1">
            <a:extLst>
              <a:ext uri="{FF2B5EF4-FFF2-40B4-BE49-F238E27FC236}">
                <a16:creationId xmlns:a16="http://schemas.microsoft.com/office/drawing/2014/main" id="{45ED8252-B78C-49B0-939F-F70FE99840D7}"/>
              </a:ext>
            </a:extLst>
          </p:cNvPr>
          <p:cNvSpPr txBox="1">
            <a:spLocks/>
          </p:cNvSpPr>
          <p:nvPr/>
        </p:nvSpPr>
        <p:spPr>
          <a:xfrm>
            <a:off x="-101855" y="2423160"/>
            <a:ext cx="6400799" cy="100584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Have lotsa data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(1000 enterprises)</a:t>
            </a:r>
          </a:p>
        </p:txBody>
      </p:sp>
      <p:grpSp>
        <p:nvGrpSpPr>
          <p:cNvPr id="11" name="Group 10">
            <a:extLst>
              <a:ext uri="{FF2B5EF4-FFF2-40B4-BE49-F238E27FC236}">
                <a16:creationId xmlns:a16="http://schemas.microsoft.com/office/drawing/2014/main" id="{39B5840F-5679-48E3-99F1-77AB618CD73A}"/>
              </a:ext>
            </a:extLst>
          </p:cNvPr>
          <p:cNvGrpSpPr/>
          <p:nvPr/>
        </p:nvGrpSpPr>
        <p:grpSpPr>
          <a:xfrm>
            <a:off x="1808345" y="3773728"/>
            <a:ext cx="745639" cy="409246"/>
            <a:chOff x="1976163" y="5136129"/>
            <a:chExt cx="2163473" cy="1233409"/>
          </a:xfrm>
          <a:solidFill>
            <a:schemeClr val="bg1"/>
          </a:solidFill>
        </p:grpSpPr>
        <p:sp>
          <p:nvSpPr>
            <p:cNvPr id="12" name="Can 30">
              <a:extLst>
                <a:ext uri="{FF2B5EF4-FFF2-40B4-BE49-F238E27FC236}">
                  <a16:creationId xmlns:a16="http://schemas.microsoft.com/office/drawing/2014/main" id="{2B80690C-F3B1-4801-84C7-AF13BB95FA0D}"/>
                </a:ext>
              </a:extLst>
            </p:cNvPr>
            <p:cNvSpPr/>
            <p:nvPr/>
          </p:nvSpPr>
          <p:spPr>
            <a:xfrm>
              <a:off x="1976163" y="5136129"/>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3" name="Can 31">
              <a:extLst>
                <a:ext uri="{FF2B5EF4-FFF2-40B4-BE49-F238E27FC236}">
                  <a16:creationId xmlns:a16="http://schemas.microsoft.com/office/drawing/2014/main" id="{EBC18418-A64A-4C6F-BC7A-9C9BB217E05B}"/>
                </a:ext>
              </a:extLst>
            </p:cNvPr>
            <p:cNvSpPr/>
            <p:nvPr/>
          </p:nvSpPr>
          <p:spPr>
            <a:xfrm>
              <a:off x="2437230" y="5235905"/>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4" name="Can 32">
              <a:extLst>
                <a:ext uri="{FF2B5EF4-FFF2-40B4-BE49-F238E27FC236}">
                  <a16:creationId xmlns:a16="http://schemas.microsoft.com/office/drawing/2014/main" id="{48D248D7-11A4-47C9-8C9D-AD8F48B8FA7D}"/>
                </a:ext>
              </a:extLst>
            </p:cNvPr>
            <p:cNvSpPr/>
            <p:nvPr/>
          </p:nvSpPr>
          <p:spPr>
            <a:xfrm>
              <a:off x="2985649" y="5343437"/>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grpSp>
      <p:pic>
        <p:nvPicPr>
          <p:cNvPr id="15" name="Graphic 14" descr="Gears">
            <a:extLst>
              <a:ext uri="{FF2B5EF4-FFF2-40B4-BE49-F238E27FC236}">
                <a16:creationId xmlns:a16="http://schemas.microsoft.com/office/drawing/2014/main" id="{2513CD6A-BBC8-4482-AAEB-34D369C135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6397" y="3731453"/>
            <a:ext cx="780466" cy="687880"/>
          </a:xfrm>
          <a:prstGeom prst="rect">
            <a:avLst/>
          </a:prstGeom>
        </p:spPr>
      </p:pic>
      <p:grpSp>
        <p:nvGrpSpPr>
          <p:cNvPr id="16" name="Group 15">
            <a:extLst>
              <a:ext uri="{FF2B5EF4-FFF2-40B4-BE49-F238E27FC236}">
                <a16:creationId xmlns:a16="http://schemas.microsoft.com/office/drawing/2014/main" id="{8F4F25E6-9A28-4618-A4F1-9BBE56F432CF}"/>
              </a:ext>
            </a:extLst>
          </p:cNvPr>
          <p:cNvGrpSpPr/>
          <p:nvPr/>
        </p:nvGrpSpPr>
        <p:grpSpPr>
          <a:xfrm>
            <a:off x="3619262" y="3847287"/>
            <a:ext cx="745639" cy="409246"/>
            <a:chOff x="1976163" y="5136129"/>
            <a:chExt cx="2163473" cy="1233409"/>
          </a:xfrm>
          <a:solidFill>
            <a:schemeClr val="bg1"/>
          </a:solidFill>
        </p:grpSpPr>
        <p:sp>
          <p:nvSpPr>
            <p:cNvPr id="17" name="Can 30">
              <a:extLst>
                <a:ext uri="{FF2B5EF4-FFF2-40B4-BE49-F238E27FC236}">
                  <a16:creationId xmlns:a16="http://schemas.microsoft.com/office/drawing/2014/main" id="{C3298481-BDFE-4879-8706-E4E58BC83C0A}"/>
                </a:ext>
              </a:extLst>
            </p:cNvPr>
            <p:cNvSpPr/>
            <p:nvPr/>
          </p:nvSpPr>
          <p:spPr>
            <a:xfrm>
              <a:off x="1976163" y="5136129"/>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8" name="Can 31">
              <a:extLst>
                <a:ext uri="{FF2B5EF4-FFF2-40B4-BE49-F238E27FC236}">
                  <a16:creationId xmlns:a16="http://schemas.microsoft.com/office/drawing/2014/main" id="{0716CC4E-8653-4407-8F1B-E19EB868E216}"/>
                </a:ext>
              </a:extLst>
            </p:cNvPr>
            <p:cNvSpPr/>
            <p:nvPr/>
          </p:nvSpPr>
          <p:spPr>
            <a:xfrm>
              <a:off x="2437230" y="5235905"/>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19" name="Can 32">
              <a:extLst>
                <a:ext uri="{FF2B5EF4-FFF2-40B4-BE49-F238E27FC236}">
                  <a16:creationId xmlns:a16="http://schemas.microsoft.com/office/drawing/2014/main" id="{82519335-28EA-4F2A-A213-9217B208D901}"/>
                </a:ext>
              </a:extLst>
            </p:cNvPr>
            <p:cNvSpPr/>
            <p:nvPr/>
          </p:nvSpPr>
          <p:spPr>
            <a:xfrm>
              <a:off x="2985649" y="5343437"/>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grpSp>
      <p:sp>
        <p:nvSpPr>
          <p:cNvPr id="20" name="Title 1">
            <a:extLst>
              <a:ext uri="{FF2B5EF4-FFF2-40B4-BE49-F238E27FC236}">
                <a16:creationId xmlns:a16="http://schemas.microsoft.com/office/drawing/2014/main" id="{F2DDEE4E-63D3-414E-984D-6D566AAC9379}"/>
              </a:ext>
            </a:extLst>
          </p:cNvPr>
          <p:cNvSpPr txBox="1">
            <a:spLocks/>
          </p:cNvSpPr>
          <p:nvPr/>
        </p:nvSpPr>
        <p:spPr>
          <a:xfrm>
            <a:off x="5803294" y="2063115"/>
            <a:ext cx="6400800" cy="100584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Have lotsa AI expertise &amp; related problems to solve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(1000 AI startups)</a:t>
            </a:r>
          </a:p>
        </p:txBody>
      </p:sp>
      <p:pic>
        <p:nvPicPr>
          <p:cNvPr id="21" name="Graphic 20" descr="Microscope">
            <a:extLst>
              <a:ext uri="{FF2B5EF4-FFF2-40B4-BE49-F238E27FC236}">
                <a16:creationId xmlns:a16="http://schemas.microsoft.com/office/drawing/2014/main" id="{7343C646-57E0-4050-842E-7E3DCB846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23955" y="3797944"/>
            <a:ext cx="833759" cy="621050"/>
          </a:xfrm>
          <a:prstGeom prst="rect">
            <a:avLst/>
          </a:prstGeom>
        </p:spPr>
      </p:pic>
      <p:pic>
        <p:nvPicPr>
          <p:cNvPr id="22" name="Graphic 21" descr="Fir tree">
            <a:extLst>
              <a:ext uri="{FF2B5EF4-FFF2-40B4-BE49-F238E27FC236}">
                <a16:creationId xmlns:a16="http://schemas.microsoft.com/office/drawing/2014/main" id="{F5E15FFF-DFB5-4BCB-B8E6-BC4ACAF243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8471" y="3799241"/>
            <a:ext cx="616380" cy="584343"/>
          </a:xfrm>
          <a:prstGeom prst="rect">
            <a:avLst/>
          </a:prstGeom>
        </p:spPr>
      </p:pic>
      <p:pic>
        <p:nvPicPr>
          <p:cNvPr id="23" name="Graphic 22" descr="Cow">
            <a:extLst>
              <a:ext uri="{FF2B5EF4-FFF2-40B4-BE49-F238E27FC236}">
                <a16:creationId xmlns:a16="http://schemas.microsoft.com/office/drawing/2014/main" id="{13C8EF30-4C13-4986-B49A-ADEEC20E85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2449" y="3809879"/>
            <a:ext cx="557200" cy="528240"/>
          </a:xfrm>
          <a:prstGeom prst="rect">
            <a:avLst/>
          </a:prstGeom>
        </p:spPr>
      </p:pic>
      <p:pic>
        <p:nvPicPr>
          <p:cNvPr id="24" name="Graphic 23" descr="Satellite">
            <a:extLst>
              <a:ext uri="{FF2B5EF4-FFF2-40B4-BE49-F238E27FC236}">
                <a16:creationId xmlns:a16="http://schemas.microsoft.com/office/drawing/2014/main" id="{9685A819-4FAC-43FA-A330-14E83AECAF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21383" y="3836850"/>
            <a:ext cx="509521" cy="483039"/>
          </a:xfrm>
          <a:prstGeom prst="rect">
            <a:avLst/>
          </a:prstGeom>
        </p:spPr>
      </p:pic>
    </p:spTree>
    <p:extLst>
      <p:ext uri="{BB962C8B-B14F-4D97-AF65-F5344CB8AC3E}">
        <p14:creationId xmlns:p14="http://schemas.microsoft.com/office/powerpoint/2010/main" val="267040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0640C4F-12A0-4B4F-A2BF-E56CEF78F1E4}"/>
              </a:ext>
            </a:extLst>
          </p:cNvPr>
          <p:cNvSpPr/>
          <p:nvPr/>
        </p:nvSpPr>
        <p:spPr>
          <a:xfrm>
            <a:off x="3020994" y="289367"/>
            <a:ext cx="6217920" cy="6217920"/>
          </a:xfrm>
          <a:prstGeom prst="ellipse">
            <a:avLst/>
          </a:prstGeom>
          <a:solidFill>
            <a:srgbClr val="006F96">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0BE6D07-2BA7-4F2B-8886-1BF592724570}"/>
              </a:ext>
            </a:extLst>
          </p:cNvPr>
          <p:cNvSpPr/>
          <p:nvPr/>
        </p:nvSpPr>
        <p:spPr>
          <a:xfrm>
            <a:off x="3889092" y="289367"/>
            <a:ext cx="6217920" cy="6217920"/>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3B554BC-ECA8-4F07-A284-4A3E3687FA02}"/>
              </a:ext>
            </a:extLst>
          </p:cNvPr>
          <p:cNvSpPr txBox="1">
            <a:spLocks/>
          </p:cNvSpPr>
          <p:nvPr/>
        </p:nvSpPr>
        <p:spPr>
          <a:xfrm>
            <a:off x="3589311" y="2392487"/>
            <a:ext cx="6400799" cy="100584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Connect 1000+ enterprises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With 1000+ AI startups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Gibson"/>
                <a:ea typeface="+mj-ea"/>
                <a:cs typeface="+mj-cs"/>
              </a:rPr>
              <a:t>All get lotsa data &amp; AI</a:t>
            </a:r>
            <a:endParaRPr kumimoji="0" lang="en-US" sz="3733" b="1" i="1" u="none" strike="noStrike" kern="1200" cap="none" spc="0" normalizeH="0" baseline="0" noProof="0" dirty="0">
              <a:ln>
                <a:noFill/>
              </a:ln>
              <a:solidFill>
                <a:prstClr val="white"/>
              </a:solidFill>
              <a:effectLst/>
              <a:uLnTx/>
              <a:uFillTx/>
              <a:latin typeface="Gibson"/>
              <a:ea typeface="+mj-ea"/>
              <a:cs typeface="+mj-cs"/>
            </a:endParaRPr>
          </a:p>
        </p:txBody>
      </p:sp>
      <p:sp>
        <p:nvSpPr>
          <p:cNvPr id="7" name="Shape 242">
            <a:extLst>
              <a:ext uri="{FF2B5EF4-FFF2-40B4-BE49-F238E27FC236}">
                <a16:creationId xmlns:a16="http://schemas.microsoft.com/office/drawing/2014/main" id="{DCCFE63C-450A-4EA7-A3DE-6EEAD803A616}"/>
              </a:ext>
            </a:extLst>
          </p:cNvPr>
          <p:cNvSpPr txBox="1"/>
          <p:nvPr/>
        </p:nvSpPr>
        <p:spPr>
          <a:xfrm>
            <a:off x="3258457" y="5411948"/>
            <a:ext cx="6400799" cy="1208859"/>
          </a:xfrm>
          <a:prstGeom prst="rect">
            <a:avLst/>
          </a:prstGeom>
          <a:solidFill>
            <a:schemeClr val="tx1"/>
          </a:solidFill>
          <a:ln w="25400">
            <a:noFill/>
          </a:ln>
        </p:spPr>
        <p:txBody>
          <a:bodyPr lIns="91433" tIns="45700" rIns="91433" bIns="45700" anchor="ctr" anchorCtr="0">
            <a:noAutofit/>
          </a:bodyPr>
          <a:lstStyle/>
          <a:p>
            <a:pPr marL="0" marR="0" lvl="0" indent="0" algn="l" defTabSz="609585" rtl="0" eaLnBrk="1" fontAlgn="auto" latinLnBrk="0" hangingPunct="0">
              <a:lnSpc>
                <a:spcPct val="90000"/>
              </a:lnSpc>
              <a:spcBef>
                <a:spcPts val="0"/>
              </a:spcBef>
              <a:spcAft>
                <a:spcPts val="0"/>
              </a:spcAft>
              <a:buClr>
                <a:srgbClr val="FFFFFF"/>
              </a:buClr>
              <a:buSzPct val="25000"/>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Calibri"/>
                <a:cs typeface="Calibri"/>
                <a:sym typeface="Calibri"/>
              </a:rPr>
              <a:t>                    Connecting substrate</a:t>
            </a:r>
          </a:p>
        </p:txBody>
      </p:sp>
      <p:pic>
        <p:nvPicPr>
          <p:cNvPr id="8" name="Picture 7" descr="A close up of a logo&#10;&#10;Description generated with high confidence">
            <a:extLst>
              <a:ext uri="{FF2B5EF4-FFF2-40B4-BE49-F238E27FC236}">
                <a16:creationId xmlns:a16="http://schemas.microsoft.com/office/drawing/2014/main" id="{7EDCFD33-D87E-4613-A10B-5B1BF9A15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092" y="5568960"/>
            <a:ext cx="709198" cy="894833"/>
          </a:xfrm>
          <a:prstGeom prst="rect">
            <a:avLst/>
          </a:prstGeom>
        </p:spPr>
      </p:pic>
      <p:sp>
        <p:nvSpPr>
          <p:cNvPr id="2" name="Title 1">
            <a:extLst>
              <a:ext uri="{FF2B5EF4-FFF2-40B4-BE49-F238E27FC236}">
                <a16:creationId xmlns:a16="http://schemas.microsoft.com/office/drawing/2014/main" id="{E17662C6-6203-451A-A2ED-F408FBCABFF5}"/>
              </a:ext>
            </a:extLst>
          </p:cNvPr>
          <p:cNvSpPr>
            <a:spLocks noGrp="1"/>
          </p:cNvSpPr>
          <p:nvPr>
            <p:ph type="title"/>
          </p:nvPr>
        </p:nvSpPr>
        <p:spPr>
          <a:xfrm>
            <a:off x="4755918" y="350713"/>
            <a:ext cx="3707510" cy="896816"/>
          </a:xfrm>
          <a:solidFill>
            <a:schemeClr val="bg1">
              <a:alpha val="44000"/>
            </a:schemeClr>
          </a:solidFill>
        </p:spPr>
        <p:txBody>
          <a:bodyPr/>
          <a:lstStyle/>
          <a:p>
            <a:pPr algn="ctr"/>
            <a:r>
              <a:rPr lang="en-US" dirty="0">
                <a:solidFill>
                  <a:schemeClr val="tx1"/>
                </a:solidFill>
              </a:rPr>
              <a:t>Connect them!</a:t>
            </a:r>
          </a:p>
        </p:txBody>
      </p:sp>
    </p:spTree>
    <p:extLst>
      <p:ext uri="{BB962C8B-B14F-4D97-AF65-F5344CB8AC3E}">
        <p14:creationId xmlns:p14="http://schemas.microsoft.com/office/powerpoint/2010/main" val="148946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95C05-CDBA-422E-B303-4BD51F7773C1}"/>
              </a:ext>
            </a:extLst>
          </p:cNvPr>
          <p:cNvSpPr>
            <a:spLocks noGrp="1"/>
          </p:cNvSpPr>
          <p:nvPr>
            <p:ph type="title"/>
          </p:nvPr>
        </p:nvSpPr>
        <p:spPr>
          <a:xfrm>
            <a:off x="232228" y="63152"/>
            <a:ext cx="11683999" cy="988342"/>
          </a:xfrm>
        </p:spPr>
        <p:txBody>
          <a:bodyPr>
            <a:noAutofit/>
          </a:bodyPr>
          <a:lstStyle/>
          <a:p>
            <a:pPr algn="ctr"/>
            <a:r>
              <a:rPr lang="en-US" sz="4800" dirty="0">
                <a:solidFill>
                  <a:schemeClr val="tx1"/>
                </a:solidFill>
              </a:rPr>
              <a:t>Ocean </a:t>
            </a:r>
            <a:r>
              <a:rPr lang="en-US" sz="4800" i="1" dirty="0"/>
              <a:t>incentivizes </a:t>
            </a:r>
            <a:r>
              <a:rPr lang="en-US" sz="4800" dirty="0"/>
              <a:t>data sharing (&amp; selling)</a:t>
            </a:r>
            <a:endParaRPr lang="en-US" sz="4800" b="0" dirty="0">
              <a:solidFill>
                <a:schemeClr val="tx1"/>
              </a:solidFill>
            </a:endParaRPr>
          </a:p>
        </p:txBody>
      </p:sp>
      <p:sp>
        <p:nvSpPr>
          <p:cNvPr id="19" name="Shape 242">
            <a:extLst>
              <a:ext uri="{FF2B5EF4-FFF2-40B4-BE49-F238E27FC236}">
                <a16:creationId xmlns:a16="http://schemas.microsoft.com/office/drawing/2014/main" id="{BB4BF638-AF56-4B96-9FDF-4E9016556170}"/>
              </a:ext>
            </a:extLst>
          </p:cNvPr>
          <p:cNvSpPr txBox="1"/>
          <p:nvPr/>
        </p:nvSpPr>
        <p:spPr>
          <a:xfrm>
            <a:off x="314325" y="5033659"/>
            <a:ext cx="11601902" cy="1662416"/>
          </a:xfrm>
          <a:prstGeom prst="rect">
            <a:avLst/>
          </a:prstGeom>
          <a:solidFill>
            <a:schemeClr val="tx1"/>
          </a:solidFill>
          <a:ln w="25400">
            <a:noFill/>
          </a:ln>
        </p:spPr>
        <p:txBody>
          <a:bodyPr lIns="91433" tIns="45700" rIns="91433" bIns="45700" anchor="t" anchorCtr="0">
            <a:noAutofit/>
          </a:bodyPr>
          <a:lstStyle/>
          <a:p>
            <a:pPr marL="0" marR="0" lvl="0" indent="0" algn="ctr" defTabSz="609585" rtl="0" eaLnBrk="1" fontAlgn="auto" latinLnBrk="0" hangingPunct="0">
              <a:lnSpc>
                <a:spcPct val="90000"/>
              </a:lnSpc>
              <a:spcBef>
                <a:spcPts val="0"/>
              </a:spcBef>
              <a:spcAft>
                <a:spcPts val="0"/>
              </a:spcAft>
              <a:buClr>
                <a:srgbClr val="FFFFFF"/>
              </a:buClr>
              <a:buSzPct val="25000"/>
              <a:buFontTx/>
              <a:buNone/>
              <a:tabLst/>
              <a:defRPr/>
            </a:pPr>
            <a:endParaRPr kumimoji="0" lang="en-US" sz="1600" b="1" i="0" u="none" strike="noStrike" kern="0" cap="none" spc="0" normalizeH="0" baseline="0" noProof="0" dirty="0">
              <a:ln>
                <a:noFill/>
              </a:ln>
              <a:solidFill>
                <a:prstClr val="white"/>
              </a:solidFill>
              <a:effectLst/>
              <a:uLnTx/>
              <a:uFillTx/>
              <a:latin typeface="Gibson"/>
              <a:ea typeface="Calibri"/>
              <a:cs typeface="Calibri"/>
              <a:sym typeface="Calibri"/>
            </a:endParaRPr>
          </a:p>
          <a:p>
            <a:pPr marL="0" marR="0" lvl="0" indent="0" algn="ctr" defTabSz="609585" rtl="0" eaLnBrk="1" fontAlgn="auto" latinLnBrk="0" hangingPunct="0">
              <a:lnSpc>
                <a:spcPct val="90000"/>
              </a:lnSpc>
              <a:spcBef>
                <a:spcPts val="0"/>
              </a:spcBef>
              <a:spcAft>
                <a:spcPts val="0"/>
              </a:spcAft>
              <a:buClr>
                <a:srgbClr val="FFFFFF"/>
              </a:buClr>
              <a:buSzPct val="25000"/>
              <a:buFontTx/>
              <a:buNone/>
              <a:tabLst/>
              <a:defRPr/>
            </a:pPr>
            <a:r>
              <a:rPr kumimoji="0" lang="en-US" sz="3200" b="1" i="0" u="none" strike="noStrike" kern="0" cap="none" spc="0" normalizeH="0" baseline="0" noProof="0" dirty="0">
                <a:ln>
                  <a:noFill/>
                </a:ln>
                <a:solidFill>
                  <a:prstClr val="white"/>
                </a:solidFill>
                <a:effectLst/>
                <a:uLnTx/>
                <a:uFillTx/>
                <a:latin typeface="Gibson"/>
                <a:ea typeface="Calibri"/>
                <a:cs typeface="Calibri"/>
                <a:sym typeface="Calibri"/>
              </a:rPr>
              <a:t>Ocean public utility network</a:t>
            </a:r>
            <a:endParaRPr kumimoji="0" lang="en-US" sz="2000" b="1" i="0" u="none" strike="noStrike" kern="0" cap="none" spc="0" normalizeH="0" baseline="0" noProof="0" dirty="0">
              <a:ln>
                <a:noFill/>
              </a:ln>
              <a:solidFill>
                <a:prstClr val="white"/>
              </a:solidFill>
              <a:effectLst/>
              <a:uLnTx/>
              <a:uFillTx/>
              <a:latin typeface="Gibson"/>
              <a:ea typeface="Calibri"/>
              <a:cs typeface="Calibri"/>
              <a:sym typeface="Calibri"/>
            </a:endParaRPr>
          </a:p>
          <a:p>
            <a:pPr marL="0" marR="0" lvl="0" indent="0" algn="ctr" defTabSz="609585" rtl="0" eaLnBrk="1" fontAlgn="auto" latinLnBrk="0" hangingPunct="0">
              <a:lnSpc>
                <a:spcPct val="90000"/>
              </a:lnSpc>
              <a:spcBef>
                <a:spcPts val="0"/>
              </a:spcBef>
              <a:spcAft>
                <a:spcPts val="0"/>
              </a:spcAft>
              <a:buClr>
                <a:srgbClr val="FFFFFF"/>
              </a:buClr>
              <a:buSzPct val="25000"/>
              <a:buFontTx/>
              <a:buNone/>
              <a:tabLst/>
              <a:defRPr/>
            </a:pPr>
            <a:endParaRPr kumimoji="0" lang="en-US" sz="2000" b="1" i="0" u="none" strike="noStrike" kern="0" cap="none" spc="0" normalizeH="0" baseline="0" noProof="0" dirty="0">
              <a:ln>
                <a:noFill/>
              </a:ln>
              <a:solidFill>
                <a:prstClr val="white"/>
              </a:solidFill>
              <a:effectLst/>
              <a:uLnTx/>
              <a:uFillTx/>
              <a:latin typeface="Gibson"/>
              <a:ea typeface="Calibri"/>
              <a:cs typeface="Calibri"/>
              <a:sym typeface="Calibri"/>
            </a:endParaRPr>
          </a:p>
          <a:p>
            <a:pPr marL="0" marR="0" lvl="0" indent="0" algn="ctr" defTabSz="609585" rtl="0" eaLnBrk="1" fontAlgn="auto" latinLnBrk="0" hangingPunct="0">
              <a:lnSpc>
                <a:spcPct val="90000"/>
              </a:lnSpc>
              <a:spcBef>
                <a:spcPts val="0"/>
              </a:spcBef>
              <a:spcAft>
                <a:spcPts val="0"/>
              </a:spcAft>
              <a:buClr>
                <a:srgbClr val="FFFFFF"/>
              </a:buClr>
              <a:buSzPct val="25000"/>
              <a:buFontTx/>
              <a:buNone/>
              <a:tabLst/>
              <a:defRPr/>
            </a:pPr>
            <a:r>
              <a:rPr lang="en-US" sz="3200" b="1" kern="0" dirty="0">
                <a:solidFill>
                  <a:prstClr val="white"/>
                </a:solidFill>
                <a:latin typeface="Gibson"/>
                <a:ea typeface="Calibri"/>
                <a:cs typeface="Calibri"/>
                <a:sym typeface="Calibri"/>
              </a:rPr>
              <a:t>Data permissioning, curation, block rewards for data</a:t>
            </a:r>
            <a:endParaRPr kumimoji="0" lang="en-US" sz="3200" b="1" i="0" u="none" strike="noStrike" kern="0" cap="none" spc="0" normalizeH="0" baseline="0" noProof="0" dirty="0">
              <a:ln>
                <a:noFill/>
              </a:ln>
              <a:solidFill>
                <a:prstClr val="white"/>
              </a:solidFill>
              <a:effectLst/>
              <a:uLnTx/>
              <a:uFillTx/>
              <a:latin typeface="Gibson"/>
              <a:ea typeface="Calibri"/>
              <a:cs typeface="Calibri"/>
              <a:sym typeface="Calibri"/>
            </a:endParaRPr>
          </a:p>
        </p:txBody>
      </p:sp>
      <p:pic>
        <p:nvPicPr>
          <p:cNvPr id="21" name="Picture 20">
            <a:extLst>
              <a:ext uri="{FF2B5EF4-FFF2-40B4-BE49-F238E27FC236}">
                <a16:creationId xmlns:a16="http://schemas.microsoft.com/office/drawing/2014/main" id="{1D53C05F-39EA-4908-9310-78AF12C1468A}"/>
              </a:ext>
            </a:extLst>
          </p:cNvPr>
          <p:cNvPicPr>
            <a:picLocks noChangeAspect="1"/>
          </p:cNvPicPr>
          <p:nvPr/>
        </p:nvPicPr>
        <p:blipFill rotWithShape="1">
          <a:blip r:embed="rId3">
            <a:extLst>
              <a:ext uri="{28A0092B-C50C-407E-A947-70E740481C1C}">
                <a14:useLocalDpi xmlns:a14="http://schemas.microsoft.com/office/drawing/2010/main"/>
              </a:ext>
            </a:extLst>
          </a:blip>
          <a:srcRect t="6620" b="26704"/>
          <a:stretch/>
        </p:blipFill>
        <p:spPr>
          <a:xfrm>
            <a:off x="2844919" y="5217666"/>
            <a:ext cx="875271" cy="660546"/>
          </a:xfrm>
          <a:prstGeom prst="rect">
            <a:avLst/>
          </a:prstGeom>
        </p:spPr>
      </p:pic>
      <p:sp>
        <p:nvSpPr>
          <p:cNvPr id="16" name="Shape 242">
            <a:extLst>
              <a:ext uri="{FF2B5EF4-FFF2-40B4-BE49-F238E27FC236}">
                <a16:creationId xmlns:a16="http://schemas.microsoft.com/office/drawing/2014/main" id="{766EAB12-DC7A-4A29-95BD-19C691415233}"/>
              </a:ext>
            </a:extLst>
          </p:cNvPr>
          <p:cNvSpPr txBox="1"/>
          <p:nvPr/>
        </p:nvSpPr>
        <p:spPr>
          <a:xfrm>
            <a:off x="314324" y="3159393"/>
            <a:ext cx="2530595" cy="826857"/>
          </a:xfrm>
          <a:prstGeom prst="rect">
            <a:avLst/>
          </a:prstGeom>
          <a:solidFill>
            <a:srgbClr val="006F96">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a:latin typeface="Gibson"/>
                <a:sym typeface="Calibri"/>
              </a:rPr>
              <a:t>Data market</a:t>
            </a:r>
            <a:endParaRPr lang="en" sz="3200" dirty="0">
              <a:latin typeface="Gibson"/>
              <a:sym typeface="Calibri"/>
            </a:endParaRPr>
          </a:p>
        </p:txBody>
      </p:sp>
      <p:sp>
        <p:nvSpPr>
          <p:cNvPr id="20" name="Shape 242">
            <a:extLst>
              <a:ext uri="{FF2B5EF4-FFF2-40B4-BE49-F238E27FC236}">
                <a16:creationId xmlns:a16="http://schemas.microsoft.com/office/drawing/2014/main" id="{B0D421C9-5BF3-47BA-B180-1DC892CE6E66}"/>
              </a:ext>
            </a:extLst>
          </p:cNvPr>
          <p:cNvSpPr txBox="1"/>
          <p:nvPr/>
        </p:nvSpPr>
        <p:spPr>
          <a:xfrm>
            <a:off x="2983843" y="3159393"/>
            <a:ext cx="801414" cy="826857"/>
          </a:xfrm>
          <a:prstGeom prst="rect">
            <a:avLst/>
          </a:prstGeom>
          <a:solidFill>
            <a:srgbClr val="006F96">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dirty="0">
                <a:latin typeface="Gibson"/>
                <a:sym typeface="Calibri"/>
              </a:rPr>
              <a:t>DM</a:t>
            </a:r>
            <a:endParaRPr lang="en" sz="3200" dirty="0">
              <a:latin typeface="Gibson"/>
              <a:sym typeface="Calibri"/>
            </a:endParaRPr>
          </a:p>
        </p:txBody>
      </p:sp>
      <p:sp>
        <p:nvSpPr>
          <p:cNvPr id="24" name="Shape 242">
            <a:extLst>
              <a:ext uri="{FF2B5EF4-FFF2-40B4-BE49-F238E27FC236}">
                <a16:creationId xmlns:a16="http://schemas.microsoft.com/office/drawing/2014/main" id="{8AABE038-31C4-4ACC-A683-CBD4E5E9A97E}"/>
              </a:ext>
            </a:extLst>
          </p:cNvPr>
          <p:cNvSpPr txBox="1"/>
          <p:nvPr/>
        </p:nvSpPr>
        <p:spPr>
          <a:xfrm>
            <a:off x="314324" y="4091711"/>
            <a:ext cx="6291946" cy="826857"/>
          </a:xfrm>
          <a:prstGeom prst="rect">
            <a:avLst/>
          </a:prstGeom>
          <a:solidFill>
            <a:srgbClr val="00B0F0">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a:latin typeface="Gibson"/>
                <a:sym typeface="Calibri"/>
              </a:rPr>
              <a:t>AI commons</a:t>
            </a:r>
            <a:endParaRPr lang="en" sz="3200" dirty="0">
              <a:latin typeface="Gibson"/>
              <a:sym typeface="Calibri"/>
            </a:endParaRPr>
          </a:p>
        </p:txBody>
      </p:sp>
      <p:sp>
        <p:nvSpPr>
          <p:cNvPr id="28" name="Shape 242">
            <a:extLst>
              <a:ext uri="{FF2B5EF4-FFF2-40B4-BE49-F238E27FC236}">
                <a16:creationId xmlns:a16="http://schemas.microsoft.com/office/drawing/2014/main" id="{4A985926-940F-44DD-85E0-1BF4108B90C2}"/>
              </a:ext>
            </a:extLst>
          </p:cNvPr>
          <p:cNvSpPr txBox="1"/>
          <p:nvPr/>
        </p:nvSpPr>
        <p:spPr>
          <a:xfrm>
            <a:off x="6727686" y="3159392"/>
            <a:ext cx="5188540" cy="1767472"/>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b="1" dirty="0">
                <a:latin typeface="Gibson"/>
                <a:sym typeface="Calibri"/>
              </a:rPr>
              <a:t>Data science tools</a:t>
            </a:r>
          </a:p>
          <a:p>
            <a:r>
              <a:rPr lang="en-US" sz="2400" b="1" dirty="0">
                <a:latin typeface="Gibson"/>
                <a:sym typeface="Calibri"/>
              </a:rPr>
              <a:t>(sklearn, Tensorflow, ..)</a:t>
            </a:r>
            <a:endParaRPr lang="en" sz="2400" b="1" dirty="0">
              <a:latin typeface="Gibson"/>
              <a:sym typeface="Calibri"/>
            </a:endParaRPr>
          </a:p>
        </p:txBody>
      </p:sp>
      <p:sp>
        <p:nvSpPr>
          <p:cNvPr id="29" name="Shape 242">
            <a:extLst>
              <a:ext uri="{FF2B5EF4-FFF2-40B4-BE49-F238E27FC236}">
                <a16:creationId xmlns:a16="http://schemas.microsoft.com/office/drawing/2014/main" id="{51072F0B-2315-4389-A5BC-B91C27EAA10F}"/>
              </a:ext>
            </a:extLst>
          </p:cNvPr>
          <p:cNvSpPr txBox="1"/>
          <p:nvPr/>
        </p:nvSpPr>
        <p:spPr>
          <a:xfrm>
            <a:off x="3924180" y="3159393"/>
            <a:ext cx="801414" cy="826857"/>
          </a:xfrm>
          <a:prstGeom prst="rect">
            <a:avLst/>
          </a:prstGeom>
          <a:solidFill>
            <a:srgbClr val="006F96">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dirty="0">
                <a:latin typeface="Gibson"/>
                <a:sym typeface="Calibri"/>
              </a:rPr>
              <a:t>DM</a:t>
            </a:r>
            <a:endParaRPr lang="en" sz="3200" dirty="0">
              <a:latin typeface="Gibson"/>
              <a:sym typeface="Calibri"/>
            </a:endParaRPr>
          </a:p>
        </p:txBody>
      </p:sp>
      <p:sp>
        <p:nvSpPr>
          <p:cNvPr id="30" name="Shape 242">
            <a:extLst>
              <a:ext uri="{FF2B5EF4-FFF2-40B4-BE49-F238E27FC236}">
                <a16:creationId xmlns:a16="http://schemas.microsoft.com/office/drawing/2014/main" id="{8409C2F3-E562-4D6F-88C7-24CFAC572677}"/>
              </a:ext>
            </a:extLst>
          </p:cNvPr>
          <p:cNvSpPr txBox="1"/>
          <p:nvPr/>
        </p:nvSpPr>
        <p:spPr>
          <a:xfrm>
            <a:off x="4864518" y="3159393"/>
            <a:ext cx="801414" cy="826857"/>
          </a:xfrm>
          <a:prstGeom prst="rect">
            <a:avLst/>
          </a:prstGeom>
          <a:solidFill>
            <a:srgbClr val="006F96">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dirty="0">
                <a:latin typeface="Gibson"/>
                <a:sym typeface="Calibri"/>
              </a:rPr>
              <a:t>DM</a:t>
            </a:r>
            <a:endParaRPr lang="en" sz="3200" dirty="0">
              <a:latin typeface="Gibson"/>
              <a:sym typeface="Calibri"/>
            </a:endParaRPr>
          </a:p>
        </p:txBody>
      </p:sp>
      <p:sp>
        <p:nvSpPr>
          <p:cNvPr id="31" name="Shape 242">
            <a:extLst>
              <a:ext uri="{FF2B5EF4-FFF2-40B4-BE49-F238E27FC236}">
                <a16:creationId xmlns:a16="http://schemas.microsoft.com/office/drawing/2014/main" id="{27659EF9-9C9D-4B09-92E3-41C061264008}"/>
              </a:ext>
            </a:extLst>
          </p:cNvPr>
          <p:cNvSpPr txBox="1"/>
          <p:nvPr/>
        </p:nvSpPr>
        <p:spPr>
          <a:xfrm>
            <a:off x="5804856" y="3159393"/>
            <a:ext cx="801414" cy="826857"/>
          </a:xfrm>
          <a:prstGeom prst="rect">
            <a:avLst/>
          </a:prstGeom>
          <a:solidFill>
            <a:srgbClr val="006F96">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a:latin typeface="Gibson"/>
                <a:sym typeface="Calibri"/>
              </a:rPr>
              <a:t>DM</a:t>
            </a:r>
            <a:endParaRPr lang="en" sz="3200" dirty="0">
              <a:latin typeface="Gibson"/>
              <a:sym typeface="Calibri"/>
            </a:endParaRPr>
          </a:p>
        </p:txBody>
      </p:sp>
      <p:sp>
        <p:nvSpPr>
          <p:cNvPr id="32" name="Rectangle 31">
            <a:extLst>
              <a:ext uri="{FF2B5EF4-FFF2-40B4-BE49-F238E27FC236}">
                <a16:creationId xmlns:a16="http://schemas.microsoft.com/office/drawing/2014/main" id="{36012FFC-7E6A-4196-93CE-C935ABBF9F45}"/>
              </a:ext>
            </a:extLst>
          </p:cNvPr>
          <p:cNvSpPr/>
          <p:nvPr/>
        </p:nvSpPr>
        <p:spPr>
          <a:xfrm>
            <a:off x="6271845" y="1189375"/>
            <a:ext cx="6077970" cy="1197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8280" tIns="44140" rIns="88280" bIns="44140" numCol="1" spcCol="0" rtlCol="0" fromWordArt="0" anchor="ctr" anchorCtr="0" forceAA="0" compatLnSpc="1">
            <a:prstTxWarp prst="textNoShape">
              <a:avLst/>
            </a:prstTxWarp>
            <a:noAutofit/>
          </a:bodyPr>
          <a:lstStyle/>
          <a:p>
            <a:pPr marL="0" marR="0" lvl="0" indent="0" algn="ctr" defTabSz="8827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58853"/>
                </a:solidFill>
                <a:effectLst/>
                <a:uLnTx/>
                <a:uFillTx/>
                <a:latin typeface="Gibson"/>
                <a:ea typeface="Times New Roman" panose="02020603050405020304" pitchFamily="18" charset="0"/>
                <a:cs typeface="Times New Roman" panose="02020603050405020304" pitchFamily="18" charset="0"/>
                <a:sym typeface="Arial"/>
              </a:rPr>
              <a:t>Data scientists</a:t>
            </a:r>
          </a:p>
          <a:p>
            <a:pPr marL="0" marR="0" lvl="0" indent="0" algn="ctr" defTabSz="8827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58853"/>
                </a:solidFill>
                <a:effectLst/>
                <a:uLnTx/>
                <a:uFillTx/>
                <a:latin typeface="Gibson"/>
                <a:ea typeface="Times New Roman" panose="02020603050405020304" pitchFamily="18" charset="0"/>
                <a:cs typeface="Times New Roman" panose="02020603050405020304" pitchFamily="18" charset="0"/>
                <a:sym typeface="Arial"/>
              </a:rPr>
              <a:t>With problems to solve</a:t>
            </a:r>
          </a:p>
        </p:txBody>
      </p:sp>
      <p:pic>
        <p:nvPicPr>
          <p:cNvPr id="33" name="Graphic 32" descr="Microscope">
            <a:extLst>
              <a:ext uri="{FF2B5EF4-FFF2-40B4-BE49-F238E27FC236}">
                <a16:creationId xmlns:a16="http://schemas.microsoft.com/office/drawing/2014/main" id="{2424F7B7-757F-404B-B6EE-323EE7CDF5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5719" y="2414305"/>
            <a:ext cx="833759" cy="621050"/>
          </a:xfrm>
          <a:prstGeom prst="rect">
            <a:avLst/>
          </a:prstGeom>
        </p:spPr>
      </p:pic>
      <p:pic>
        <p:nvPicPr>
          <p:cNvPr id="34" name="Graphic 33" descr="Fir tree">
            <a:extLst>
              <a:ext uri="{FF2B5EF4-FFF2-40B4-BE49-F238E27FC236}">
                <a16:creationId xmlns:a16="http://schemas.microsoft.com/office/drawing/2014/main" id="{4C94956A-BED3-4CA2-A78D-24DF63A112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0235" y="2415602"/>
            <a:ext cx="616380" cy="584343"/>
          </a:xfrm>
          <a:prstGeom prst="rect">
            <a:avLst/>
          </a:prstGeom>
        </p:spPr>
      </p:pic>
      <p:pic>
        <p:nvPicPr>
          <p:cNvPr id="35" name="Graphic 34" descr="Cow">
            <a:extLst>
              <a:ext uri="{FF2B5EF4-FFF2-40B4-BE49-F238E27FC236}">
                <a16:creationId xmlns:a16="http://schemas.microsoft.com/office/drawing/2014/main" id="{C281EDD7-1E31-4380-A9A2-B6B9810239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34213" y="2426240"/>
            <a:ext cx="557200" cy="528240"/>
          </a:xfrm>
          <a:prstGeom prst="rect">
            <a:avLst/>
          </a:prstGeom>
        </p:spPr>
      </p:pic>
      <p:pic>
        <p:nvPicPr>
          <p:cNvPr id="36" name="Graphic 35" descr="Satellite">
            <a:extLst>
              <a:ext uri="{FF2B5EF4-FFF2-40B4-BE49-F238E27FC236}">
                <a16:creationId xmlns:a16="http://schemas.microsoft.com/office/drawing/2014/main" id="{75A6EC97-2659-49DE-8089-EBFA39F11D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23147" y="2453211"/>
            <a:ext cx="509521" cy="483039"/>
          </a:xfrm>
          <a:prstGeom prst="rect">
            <a:avLst/>
          </a:prstGeom>
        </p:spPr>
      </p:pic>
      <p:sp>
        <p:nvSpPr>
          <p:cNvPr id="42" name="Rectangle 41">
            <a:extLst>
              <a:ext uri="{FF2B5EF4-FFF2-40B4-BE49-F238E27FC236}">
                <a16:creationId xmlns:a16="http://schemas.microsoft.com/office/drawing/2014/main" id="{F8EA7EC4-F089-4D0D-B2CB-C90E58F08FD4}"/>
              </a:ext>
            </a:extLst>
          </p:cNvPr>
          <p:cNvSpPr/>
          <p:nvPr/>
        </p:nvSpPr>
        <p:spPr>
          <a:xfrm>
            <a:off x="1192126" y="1293529"/>
            <a:ext cx="4736556" cy="90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8280" tIns="44140" rIns="88280" bIns="44140" numCol="1" spcCol="0" rtlCol="0" fromWordArt="0" anchor="ctr" anchorCtr="0" forceAA="0" compatLnSpc="1">
            <a:prstTxWarp prst="textNoShape">
              <a:avLst/>
            </a:prstTxWarp>
            <a:noAutofit/>
          </a:bodyPr>
          <a:lstStyle/>
          <a:p>
            <a:pPr marL="0" marR="0" lvl="0" indent="0" algn="ctr" defTabSz="8827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F96"/>
                </a:solidFill>
                <a:effectLst/>
                <a:uLnTx/>
                <a:uFillTx/>
                <a:latin typeface="Gibson"/>
                <a:ea typeface="Times New Roman" panose="02020603050405020304" pitchFamily="18" charset="0"/>
                <a:cs typeface="Times New Roman" panose="02020603050405020304" pitchFamily="18" charset="0"/>
                <a:sym typeface="Arial"/>
              </a:rPr>
              <a:t>Enterprises, govts, NGOs</a:t>
            </a:r>
          </a:p>
          <a:p>
            <a:pPr marL="0" marR="0" lvl="0" indent="0" algn="ctr" defTabSz="882739" rtl="0" eaLnBrk="1" fontAlgn="auto" latinLnBrk="0" hangingPunct="1">
              <a:lnSpc>
                <a:spcPct val="100000"/>
              </a:lnSpc>
              <a:spcBef>
                <a:spcPts val="0"/>
              </a:spcBef>
              <a:spcAft>
                <a:spcPts val="0"/>
              </a:spcAft>
              <a:buClrTx/>
              <a:buSzTx/>
              <a:buFontTx/>
              <a:buNone/>
              <a:tabLst/>
              <a:defRPr/>
            </a:pPr>
            <a:r>
              <a:rPr lang="en-US" sz="3200" b="1" dirty="0">
                <a:solidFill>
                  <a:srgbClr val="006F96"/>
                </a:solidFill>
                <a:latin typeface="Gibson"/>
                <a:ea typeface="Times New Roman" panose="02020603050405020304" pitchFamily="18" charset="0"/>
                <a:cs typeface="Times New Roman" panose="02020603050405020304" pitchFamily="18" charset="0"/>
                <a:sym typeface="Arial"/>
              </a:rPr>
              <a:t>With data &amp; compute</a:t>
            </a:r>
            <a:endParaRPr kumimoji="0" lang="en-US" sz="3200" b="1" i="0" u="none" strike="noStrike" kern="1200" cap="none" spc="0" normalizeH="0" baseline="0" noProof="0" dirty="0">
              <a:ln>
                <a:noFill/>
              </a:ln>
              <a:solidFill>
                <a:srgbClr val="006F96"/>
              </a:solidFill>
              <a:effectLst/>
              <a:uLnTx/>
              <a:uFillTx/>
              <a:latin typeface="Gibson"/>
              <a:ea typeface="Times New Roman" panose="02020603050405020304" pitchFamily="18" charset="0"/>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id="{C3114DB7-C049-4EDA-A56C-579A7DCBDF49}"/>
              </a:ext>
            </a:extLst>
          </p:cNvPr>
          <p:cNvGrpSpPr/>
          <p:nvPr/>
        </p:nvGrpSpPr>
        <p:grpSpPr>
          <a:xfrm>
            <a:off x="2426050" y="2459956"/>
            <a:ext cx="745639" cy="409246"/>
            <a:chOff x="1976163" y="5136129"/>
            <a:chExt cx="2163473" cy="1233409"/>
          </a:xfrm>
          <a:solidFill>
            <a:srgbClr val="006F96"/>
          </a:solidFill>
        </p:grpSpPr>
        <p:sp>
          <p:nvSpPr>
            <p:cNvPr id="44" name="Can 30">
              <a:extLst>
                <a:ext uri="{FF2B5EF4-FFF2-40B4-BE49-F238E27FC236}">
                  <a16:creationId xmlns:a16="http://schemas.microsoft.com/office/drawing/2014/main" id="{842FA2DA-A533-4B82-A517-EE7A1FBC927F}"/>
                </a:ext>
              </a:extLst>
            </p:cNvPr>
            <p:cNvSpPr/>
            <p:nvPr/>
          </p:nvSpPr>
          <p:spPr>
            <a:xfrm>
              <a:off x="1976163" y="5136129"/>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45" name="Can 31">
              <a:extLst>
                <a:ext uri="{FF2B5EF4-FFF2-40B4-BE49-F238E27FC236}">
                  <a16:creationId xmlns:a16="http://schemas.microsoft.com/office/drawing/2014/main" id="{1F2DC283-FCA2-4674-976A-4F8219A06AEE}"/>
                </a:ext>
              </a:extLst>
            </p:cNvPr>
            <p:cNvSpPr/>
            <p:nvPr/>
          </p:nvSpPr>
          <p:spPr>
            <a:xfrm>
              <a:off x="2437230" y="5235905"/>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46" name="Can 32">
              <a:extLst>
                <a:ext uri="{FF2B5EF4-FFF2-40B4-BE49-F238E27FC236}">
                  <a16:creationId xmlns:a16="http://schemas.microsoft.com/office/drawing/2014/main" id="{31913AE2-3083-4622-8F56-F214D8C32B32}"/>
                </a:ext>
              </a:extLst>
            </p:cNvPr>
            <p:cNvSpPr/>
            <p:nvPr/>
          </p:nvSpPr>
          <p:spPr>
            <a:xfrm>
              <a:off x="2985649" y="5343437"/>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grpSp>
      <p:pic>
        <p:nvPicPr>
          <p:cNvPr id="47" name="Graphic 46" descr="Gears">
            <a:extLst>
              <a:ext uri="{FF2B5EF4-FFF2-40B4-BE49-F238E27FC236}">
                <a16:creationId xmlns:a16="http://schemas.microsoft.com/office/drawing/2014/main" id="{B66BBFA8-B44C-477B-A8BD-ECC8DBCF07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72462" y="2332728"/>
            <a:ext cx="780466" cy="687880"/>
          </a:xfrm>
          <a:prstGeom prst="rect">
            <a:avLst/>
          </a:prstGeom>
        </p:spPr>
      </p:pic>
      <p:grpSp>
        <p:nvGrpSpPr>
          <p:cNvPr id="49" name="Group 48">
            <a:extLst>
              <a:ext uri="{FF2B5EF4-FFF2-40B4-BE49-F238E27FC236}">
                <a16:creationId xmlns:a16="http://schemas.microsoft.com/office/drawing/2014/main" id="{66EE8BBB-5B7B-49E6-8300-90020D5D830C}"/>
              </a:ext>
            </a:extLst>
          </p:cNvPr>
          <p:cNvGrpSpPr/>
          <p:nvPr/>
        </p:nvGrpSpPr>
        <p:grpSpPr>
          <a:xfrm>
            <a:off x="4172784" y="2517954"/>
            <a:ext cx="745639" cy="409246"/>
            <a:chOff x="1976163" y="5136129"/>
            <a:chExt cx="2163473" cy="1233409"/>
          </a:xfrm>
          <a:solidFill>
            <a:srgbClr val="006F96"/>
          </a:solidFill>
        </p:grpSpPr>
        <p:sp>
          <p:nvSpPr>
            <p:cNvPr id="50" name="Can 30">
              <a:extLst>
                <a:ext uri="{FF2B5EF4-FFF2-40B4-BE49-F238E27FC236}">
                  <a16:creationId xmlns:a16="http://schemas.microsoft.com/office/drawing/2014/main" id="{1B6300A0-917D-4D66-B8DB-20236E3343E8}"/>
                </a:ext>
              </a:extLst>
            </p:cNvPr>
            <p:cNvSpPr/>
            <p:nvPr/>
          </p:nvSpPr>
          <p:spPr>
            <a:xfrm>
              <a:off x="1976163" y="5136129"/>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51" name="Can 31">
              <a:extLst>
                <a:ext uri="{FF2B5EF4-FFF2-40B4-BE49-F238E27FC236}">
                  <a16:creationId xmlns:a16="http://schemas.microsoft.com/office/drawing/2014/main" id="{EB7CAD5A-653A-4681-8C96-688F3E60CDA9}"/>
                </a:ext>
              </a:extLst>
            </p:cNvPr>
            <p:cNvSpPr/>
            <p:nvPr/>
          </p:nvSpPr>
          <p:spPr>
            <a:xfrm>
              <a:off x="2437230" y="5235905"/>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sp>
          <p:nvSpPr>
            <p:cNvPr id="52" name="Can 32">
              <a:extLst>
                <a:ext uri="{FF2B5EF4-FFF2-40B4-BE49-F238E27FC236}">
                  <a16:creationId xmlns:a16="http://schemas.microsoft.com/office/drawing/2014/main" id="{80CD25C6-665D-4AD5-B755-1E0F98CD5CF4}"/>
                </a:ext>
              </a:extLst>
            </p:cNvPr>
            <p:cNvSpPr/>
            <p:nvPr/>
          </p:nvSpPr>
          <p:spPr>
            <a:xfrm>
              <a:off x="2985649" y="5343437"/>
              <a:ext cx="1153987" cy="1026101"/>
            </a:xfrm>
            <a:prstGeom prst="can">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2739"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prstClr val="white"/>
                </a:solidFill>
                <a:effectLst/>
                <a:uLnTx/>
                <a:uFillTx/>
                <a:latin typeface="Gibson"/>
                <a:ea typeface="+mn-ea"/>
                <a:cs typeface="+mn-cs"/>
                <a:sym typeface="Arial"/>
              </a:endParaRPr>
            </a:p>
          </p:txBody>
        </p:sp>
      </p:grpSp>
    </p:spTree>
    <p:extLst>
      <p:ext uri="{BB962C8B-B14F-4D97-AF65-F5344CB8AC3E}">
        <p14:creationId xmlns:p14="http://schemas.microsoft.com/office/powerpoint/2010/main" val="4007782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95C05-CDBA-422E-B303-4BD51F7773C1}"/>
              </a:ext>
            </a:extLst>
          </p:cNvPr>
          <p:cNvSpPr>
            <a:spLocks noGrp="1"/>
          </p:cNvSpPr>
          <p:nvPr>
            <p:ph type="title"/>
          </p:nvPr>
        </p:nvSpPr>
        <p:spPr>
          <a:xfrm>
            <a:off x="838200" y="80837"/>
            <a:ext cx="10515600" cy="701682"/>
          </a:xfrm>
        </p:spPr>
        <p:txBody>
          <a:bodyPr>
            <a:normAutofit fontScale="90000"/>
          </a:bodyPr>
          <a:lstStyle/>
          <a:p>
            <a:pPr algn="ctr"/>
            <a:r>
              <a:rPr lang="en-US" sz="4800" dirty="0">
                <a:solidFill>
                  <a:schemeClr val="tx1"/>
                </a:solidFill>
              </a:rPr>
              <a:t>Why Ocean is decentralized</a:t>
            </a:r>
          </a:p>
        </p:txBody>
      </p:sp>
      <p:sp>
        <p:nvSpPr>
          <p:cNvPr id="44" name="Google Shape;230;p65">
            <a:extLst>
              <a:ext uri="{FF2B5EF4-FFF2-40B4-BE49-F238E27FC236}">
                <a16:creationId xmlns:a16="http://schemas.microsoft.com/office/drawing/2014/main" id="{5E9F405E-2844-42D4-B9F5-2AEF8E773A81}"/>
              </a:ext>
            </a:extLst>
          </p:cNvPr>
          <p:cNvSpPr txBox="1">
            <a:spLocks/>
          </p:cNvSpPr>
          <p:nvPr/>
        </p:nvSpPr>
        <p:spPr>
          <a:xfrm>
            <a:off x="415600" y="1171575"/>
            <a:ext cx="11360800" cy="5347211"/>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bso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bso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bso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bso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0"/>
              </a:spcAft>
              <a:buClrTx/>
              <a:buSzTx/>
              <a:buNone/>
              <a:tabLst/>
              <a:defRPr/>
            </a:pPr>
            <a:r>
              <a:rPr kumimoji="0" lang="en-US" i="0" u="none" strike="noStrike" kern="1200" cap="none" spc="0" normalizeH="0" baseline="0" noProof="0" dirty="0">
                <a:ln>
                  <a:noFill/>
                </a:ln>
                <a:solidFill>
                  <a:prstClr val="black"/>
                </a:solidFill>
                <a:effectLst/>
                <a:uLnTx/>
                <a:uFillTx/>
                <a:latin typeface="Gibson"/>
                <a:ea typeface="+mn-ea"/>
                <a:cs typeface="+mn-cs"/>
              </a:rPr>
              <a:t>1. So data owner </a:t>
            </a:r>
            <a:r>
              <a:rPr kumimoji="0" lang="en-US" b="1" i="0" u="none" strike="noStrike" kern="1200" cap="none" spc="0" normalizeH="0" baseline="0" noProof="0" dirty="0">
                <a:ln>
                  <a:noFill/>
                </a:ln>
                <a:solidFill>
                  <a:prstClr val="black"/>
                </a:solidFill>
                <a:effectLst/>
                <a:uLnTx/>
                <a:uFillTx/>
                <a:latin typeface="Gibson"/>
                <a:ea typeface="+mn-ea"/>
                <a:cs typeface="+mn-cs"/>
              </a:rPr>
              <a:t>retains control </a:t>
            </a:r>
            <a:r>
              <a:rPr kumimoji="0" lang="en-US" i="0" u="none" strike="noStrike" kern="1200" cap="none" spc="0" normalizeH="0" baseline="0" noProof="0" dirty="0">
                <a:ln>
                  <a:noFill/>
                </a:ln>
                <a:solidFill>
                  <a:prstClr val="black"/>
                </a:solidFill>
                <a:effectLst/>
                <a:uLnTx/>
                <a:uFillTx/>
                <a:latin typeface="Gibson"/>
                <a:ea typeface="+mn-ea"/>
                <a:cs typeface="+mn-cs"/>
              </a:rPr>
              <a:t>of their data</a:t>
            </a:r>
          </a:p>
          <a:p>
            <a:pPr marL="0" marR="0" lvl="0" indent="0" algn="l" defTabSz="914400" rtl="0" eaLnBrk="1" fontAlgn="auto" latinLnBrk="0" hangingPunct="1">
              <a:lnSpc>
                <a:spcPct val="115000"/>
              </a:lnSpc>
              <a:spcBef>
                <a:spcPts val="0"/>
              </a:spcBef>
              <a:spcAft>
                <a:spcPts val="0"/>
              </a:spcAft>
              <a:buClrTx/>
              <a:buSzTx/>
              <a:buNone/>
              <a:tabLst/>
              <a:defRPr/>
            </a:pPr>
            <a:r>
              <a:rPr kumimoji="0" lang="en-US" i="0" u="none" strike="noStrike" kern="1200" cap="none" spc="0" normalizeH="0" baseline="0" noProof="0" dirty="0">
                <a:ln>
                  <a:noFill/>
                </a:ln>
                <a:solidFill>
                  <a:prstClr val="black"/>
                </a:solidFill>
                <a:effectLst/>
                <a:uLnTx/>
                <a:uFillTx/>
                <a:latin typeface="Gibson"/>
                <a:ea typeface="+mn-ea"/>
                <a:cs typeface="+mn-cs"/>
              </a:rPr>
              <a:t>“If you don’t have the key, you don’t control the data”</a:t>
            </a:r>
          </a:p>
          <a:p>
            <a:pPr marL="228600" marR="0" lvl="0" indent="-2286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US" i="0" u="none" strike="noStrike" kern="1200" cap="none" spc="0" normalizeH="0" baseline="0" noProof="0" dirty="0">
              <a:ln>
                <a:noFill/>
              </a:ln>
              <a:solidFill>
                <a:prstClr val="black"/>
              </a:solidFill>
              <a:effectLst/>
              <a:uLnTx/>
              <a:uFillTx/>
              <a:latin typeface="Gibson"/>
              <a:ea typeface="+mn-ea"/>
              <a:cs typeface="+mn-cs"/>
            </a:endParaRPr>
          </a:p>
          <a:p>
            <a:pPr marL="0" marR="0" lvl="0" indent="0" algn="l" defTabSz="914400" rtl="0" eaLnBrk="1" fontAlgn="auto" latinLnBrk="0" hangingPunct="1">
              <a:lnSpc>
                <a:spcPct val="115000"/>
              </a:lnSpc>
              <a:spcBef>
                <a:spcPts val="0"/>
              </a:spcBef>
              <a:spcAft>
                <a:spcPts val="0"/>
              </a:spcAft>
              <a:buClrTx/>
              <a:buSzTx/>
              <a:buNone/>
              <a:tabLst/>
              <a:defRPr/>
            </a:pPr>
            <a:r>
              <a:rPr lang="en-US" dirty="0">
                <a:solidFill>
                  <a:prstClr val="black"/>
                </a:solidFill>
              </a:rPr>
              <a:t>2. Must be a </a:t>
            </a:r>
            <a:r>
              <a:rPr lang="en-US" b="1" dirty="0">
                <a:solidFill>
                  <a:prstClr val="black"/>
                </a:solidFill>
              </a:rPr>
              <a:t>public utility</a:t>
            </a:r>
            <a:r>
              <a:rPr lang="en-US" dirty="0">
                <a:solidFill>
                  <a:prstClr val="black"/>
                </a:solidFill>
              </a:rPr>
              <a:t>, vs controlled by a single entity. </a:t>
            </a:r>
          </a:p>
          <a:p>
            <a:pPr marL="0" marR="0" lvl="0" indent="0" algn="l" defTabSz="914400" rtl="0" eaLnBrk="1" fontAlgn="auto" latinLnBrk="0" hangingPunct="1">
              <a:lnSpc>
                <a:spcPct val="115000"/>
              </a:lnSpc>
              <a:spcBef>
                <a:spcPts val="0"/>
              </a:spcBef>
              <a:spcAft>
                <a:spcPts val="0"/>
              </a:spcAft>
              <a:buClrTx/>
              <a:buSzTx/>
              <a:buNone/>
              <a:tabLst/>
              <a:defRPr/>
            </a:pPr>
            <a:r>
              <a:rPr lang="en-US" dirty="0">
                <a:solidFill>
                  <a:prstClr val="black"/>
                </a:solidFill>
              </a:rPr>
              <a:t>Anti-pattern: FB</a:t>
            </a:r>
          </a:p>
          <a:p>
            <a:pPr marL="0" marR="0" lvl="0" indent="0" algn="l" defTabSz="914400" rtl="0" eaLnBrk="1" fontAlgn="auto" latinLnBrk="0" hangingPunct="1">
              <a:lnSpc>
                <a:spcPct val="115000"/>
              </a:lnSpc>
              <a:spcBef>
                <a:spcPts val="0"/>
              </a:spcBef>
              <a:spcAft>
                <a:spcPts val="0"/>
              </a:spcAft>
              <a:buClrTx/>
              <a:buSzTx/>
              <a:buNone/>
              <a:tabLst/>
              <a:defRPr/>
            </a:pPr>
            <a:endParaRPr kumimoji="0" lang="en-US" i="0" u="none" strike="noStrike" kern="1200" cap="none" spc="0" normalizeH="0" baseline="0" noProof="0" dirty="0">
              <a:ln>
                <a:noFill/>
              </a:ln>
              <a:solidFill>
                <a:prstClr val="black"/>
              </a:solidFill>
              <a:effectLst/>
              <a:uLnTx/>
              <a:uFillTx/>
              <a:latin typeface="Gibson"/>
              <a:ea typeface="+mn-ea"/>
              <a:cs typeface="+mn-cs"/>
            </a:endParaRPr>
          </a:p>
          <a:p>
            <a:pPr marL="0" marR="0" lvl="0" indent="0" algn="l" defTabSz="914400" rtl="0" eaLnBrk="1" fontAlgn="auto" latinLnBrk="0" hangingPunct="1">
              <a:lnSpc>
                <a:spcPct val="115000"/>
              </a:lnSpc>
              <a:spcBef>
                <a:spcPts val="0"/>
              </a:spcBef>
              <a:spcAft>
                <a:spcPts val="0"/>
              </a:spcAft>
              <a:buClrTx/>
              <a:buSzTx/>
              <a:buNone/>
              <a:tabLst/>
              <a:defRPr/>
            </a:pPr>
            <a:r>
              <a:rPr kumimoji="0" lang="en-US" i="0" u="none" strike="noStrike" kern="1200" cap="none" spc="0" normalizeH="0" baseline="0" noProof="0" dirty="0">
                <a:ln>
                  <a:noFill/>
                </a:ln>
                <a:solidFill>
                  <a:prstClr val="black"/>
                </a:solidFill>
                <a:effectLst/>
                <a:uLnTx/>
                <a:uFillTx/>
                <a:latin typeface="Gibson"/>
                <a:ea typeface="+mn-ea"/>
                <a:cs typeface="+mn-cs"/>
              </a:rPr>
              <a:t>3. Allows for b</a:t>
            </a:r>
            <a:r>
              <a:rPr kumimoji="0" lang="en-US" u="none" strike="noStrike" kern="1200" cap="none" spc="0" normalizeH="0" baseline="0" noProof="0" dirty="0">
                <a:ln>
                  <a:noFill/>
                </a:ln>
                <a:solidFill>
                  <a:prstClr val="black"/>
                </a:solidFill>
                <a:effectLst/>
                <a:uLnTx/>
                <a:uFillTx/>
                <a:latin typeface="Gibson"/>
                <a:ea typeface="+mn-ea"/>
                <a:cs typeface="+mn-cs"/>
              </a:rPr>
              <a:t>lock rewards </a:t>
            </a:r>
            <a:r>
              <a:rPr kumimoji="0" lang="en-US" b="1" u="none" strike="noStrike" kern="1200" cap="none" spc="0" normalizeH="0" baseline="0" noProof="0" dirty="0">
                <a:ln>
                  <a:noFill/>
                </a:ln>
                <a:solidFill>
                  <a:prstClr val="black"/>
                </a:solidFill>
                <a:effectLst/>
                <a:uLnTx/>
                <a:uFillTx/>
                <a:latin typeface="Gibson"/>
                <a:ea typeface="+mn-ea"/>
                <a:cs typeface="+mn-cs"/>
              </a:rPr>
              <a:t>to </a:t>
            </a:r>
            <a:r>
              <a:rPr kumimoji="0" lang="en-US" b="1" i="0" u="none" strike="noStrike" kern="1200" cap="none" spc="0" normalizeH="0" baseline="0" noProof="0" dirty="0">
                <a:ln>
                  <a:noFill/>
                </a:ln>
                <a:solidFill>
                  <a:prstClr val="black"/>
                </a:solidFill>
                <a:effectLst/>
                <a:uLnTx/>
                <a:uFillTx/>
                <a:latin typeface="Gibson"/>
                <a:ea typeface="+mn-ea"/>
                <a:cs typeface="+mn-cs"/>
              </a:rPr>
              <a:t>incentivize data supply</a:t>
            </a:r>
          </a:p>
          <a:p>
            <a:pPr marL="0" marR="0" lvl="0" indent="0" algn="l" defTabSz="914400" rtl="0" eaLnBrk="1" fontAlgn="auto" latinLnBrk="0" hangingPunct="1">
              <a:lnSpc>
                <a:spcPct val="115000"/>
              </a:lnSpc>
              <a:spcBef>
                <a:spcPts val="0"/>
              </a:spcBef>
              <a:spcAft>
                <a:spcPts val="0"/>
              </a:spcAft>
              <a:buClrTx/>
              <a:buSzTx/>
              <a:buNone/>
              <a:tabLst/>
              <a:defRPr/>
            </a:pPr>
            <a:r>
              <a:rPr kumimoji="0" lang="en-US" b="1" i="0" u="none" strike="noStrike" kern="1200" cap="none" spc="0" normalizeH="0" baseline="0" noProof="0" dirty="0">
                <a:ln>
                  <a:noFill/>
                </a:ln>
                <a:solidFill>
                  <a:prstClr val="black"/>
                </a:solidFill>
                <a:effectLst/>
                <a:uLnTx/>
                <a:uFillTx/>
                <a:latin typeface="Gibson"/>
                <a:ea typeface="+mn-ea"/>
                <a:cs typeface="+mn-cs"/>
              </a:rPr>
              <a:t>Add to data commons, make $</a:t>
            </a:r>
            <a:r>
              <a:rPr kumimoji="0" lang="en-US" i="0" u="none" strike="noStrike" kern="1200" cap="none" spc="0" normalizeH="0" baseline="0" noProof="0" dirty="0">
                <a:ln>
                  <a:noFill/>
                </a:ln>
                <a:solidFill>
                  <a:prstClr val="black"/>
                </a:solidFill>
                <a:effectLst/>
                <a:uLnTx/>
                <a:uFillTx/>
                <a:latin typeface="Gibson"/>
                <a:ea typeface="+mn-ea"/>
                <a:cs typeface="+mn-cs"/>
              </a:rPr>
              <a:t>. </a:t>
            </a:r>
            <a:endParaRPr kumimoji="0" lang="en-US" sz="2800" i="0" u="none" strike="noStrike" kern="1200" cap="none" spc="0" normalizeH="0" baseline="0" noProof="0" dirty="0">
              <a:ln>
                <a:noFill/>
              </a:ln>
              <a:solidFill>
                <a:prstClr val="black"/>
              </a:solidFill>
              <a:effectLst/>
              <a:uLnTx/>
              <a:uFillTx/>
              <a:latin typeface="Gibson"/>
              <a:ea typeface="+mn-ea"/>
              <a:cs typeface="+mn-cs"/>
            </a:endParaRPr>
          </a:p>
        </p:txBody>
      </p:sp>
    </p:spTree>
    <p:extLst>
      <p:ext uri="{BB962C8B-B14F-4D97-AF65-F5344CB8AC3E}">
        <p14:creationId xmlns:p14="http://schemas.microsoft.com/office/powerpoint/2010/main" val="328976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14F8B-2D63-496D-87D3-58A2052C0FB2}"/>
              </a:ext>
            </a:extLst>
          </p:cNvPr>
          <p:cNvPicPr>
            <a:picLocks noChangeAspect="1"/>
          </p:cNvPicPr>
          <p:nvPr/>
        </p:nvPicPr>
        <p:blipFill rotWithShape="1">
          <a:blip r:embed="rId2"/>
          <a:srcRect l="1562" t="53793" r="3125" b="5972"/>
          <a:stretch/>
        </p:blipFill>
        <p:spPr>
          <a:xfrm>
            <a:off x="0" y="2412993"/>
            <a:ext cx="12194526" cy="2895600"/>
          </a:xfrm>
          <a:prstGeom prst="rect">
            <a:avLst/>
          </a:prstGeom>
        </p:spPr>
      </p:pic>
      <p:sp>
        <p:nvSpPr>
          <p:cNvPr id="4" name="Title 3">
            <a:extLst>
              <a:ext uri="{FF2B5EF4-FFF2-40B4-BE49-F238E27FC236}">
                <a16:creationId xmlns:a16="http://schemas.microsoft.com/office/drawing/2014/main" id="{FA42198D-5197-4E8A-AFF2-16B32A004C13}"/>
              </a:ext>
            </a:extLst>
          </p:cNvPr>
          <p:cNvSpPr txBox="1">
            <a:spLocks/>
          </p:cNvSpPr>
          <p:nvPr/>
        </p:nvSpPr>
        <p:spPr>
          <a:xfrm>
            <a:off x="904875" y="184142"/>
            <a:ext cx="10515600" cy="1225557"/>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b="1" kern="1200">
                <a:solidFill>
                  <a:schemeClr val="tx1"/>
                </a:solidFill>
                <a:latin typeface="Gibson"/>
                <a:ea typeface="+mj-ea"/>
                <a:cs typeface="+mj-cs"/>
              </a:defRPr>
            </a:lvl1pPr>
          </a:lstStyle>
          <a:p>
            <a:pPr algn="ctr"/>
            <a:r>
              <a:rPr lang="en-US" sz="4800" dirty="0"/>
              <a:t>Roadmap</a:t>
            </a:r>
          </a:p>
          <a:p>
            <a:pPr algn="ctr"/>
            <a:r>
              <a:rPr lang="en-US" sz="4800" dirty="0">
                <a:solidFill>
                  <a:srgbClr val="006F96"/>
                </a:solidFill>
              </a:rPr>
              <a:t>Alpha in Aug, v1 next Mar</a:t>
            </a:r>
          </a:p>
        </p:txBody>
      </p:sp>
    </p:spTree>
    <p:extLst>
      <p:ext uri="{BB962C8B-B14F-4D97-AF65-F5344CB8AC3E}">
        <p14:creationId xmlns:p14="http://schemas.microsoft.com/office/powerpoint/2010/main" val="3922692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cean Protoco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cean Protoco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1819</TotalTime>
  <Words>1925</Words>
  <Application>Microsoft Office PowerPoint</Application>
  <PresentationFormat>Widescreen</PresentationFormat>
  <Paragraphs>161</Paragraphs>
  <Slides>22</Slides>
  <Notes>12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Arial</vt:lpstr>
      <vt:lpstr>Avenir</vt:lpstr>
      <vt:lpstr>Avenir Light</vt:lpstr>
      <vt:lpstr>Avenir Medium</vt:lpstr>
      <vt:lpstr>Calibri</vt:lpstr>
      <vt:lpstr>Carme</vt:lpstr>
      <vt:lpstr>Century Gothic</vt:lpstr>
      <vt:lpstr>Gibson</vt:lpstr>
      <vt:lpstr>Helvetica Neue</vt:lpstr>
      <vt:lpstr>Noto Sans Symbols</vt:lpstr>
      <vt:lpstr>Open Sans</vt:lpstr>
      <vt:lpstr>Times New Roman</vt:lpstr>
      <vt:lpstr>Wingdings</vt:lpstr>
      <vt:lpstr>Office Theme</vt:lpstr>
      <vt:lpstr>Ocean Protocol</vt:lpstr>
      <vt:lpstr>1_Ocean Protocol</vt:lpstr>
      <vt:lpstr>1_Office Theme</vt:lpstr>
      <vt:lpstr>PowerPoint Presentation</vt:lpstr>
      <vt:lpstr>AI Loves Data</vt:lpstr>
      <vt:lpstr>Deep Learning Really Loves Data</vt:lpstr>
      <vt:lpstr>PowerPoint Presentation</vt:lpstr>
      <vt:lpstr>PowerPoint Presentation</vt:lpstr>
      <vt:lpstr>Connect them!</vt:lpstr>
      <vt:lpstr>Ocean incentivizes data sharing (&amp; selling)</vt:lpstr>
      <vt:lpstr>Why Ocean is decentralized</vt:lpstr>
      <vt:lpstr>PowerPoint Presentation</vt:lpstr>
      <vt:lpstr>Curation of Datasets &amp; Algs. Put your $ where your mouth is!</vt:lpstr>
      <vt:lpstr>Manage Your Datasets</vt:lpstr>
      <vt:lpstr>PowerPoint Presentation</vt:lpstr>
      <vt:lpstr>New superpower #1: More data</vt:lpstr>
      <vt:lpstr>New Superpower #2: Provenance &amp; security</vt:lpstr>
      <vt:lpstr>New Superpower #3: More $$  </vt:lpstr>
      <vt:lpstr>PowerPoint Presentation</vt:lpstr>
      <vt:lpstr>Q: For autonomous vehicles, need 500G driven miles. How? A: Together. MOBI: 70% of auto production. Toyota, BMW, ..</vt:lpstr>
      <vt:lpstr>ConnectedLife:  Way more data for Parkinson’s research</vt:lpstr>
      <vt:lpstr>PowerPoint Presentation</vt:lpstr>
      <vt:lpstr>Govt of Singapore Data Authorities (IMDA): Give policymakers optionality to better address privacy,  yet benefit from AI data</vt:lpstr>
      <vt:lpstr>Conclusion</vt:lpstr>
      <vt:lpstr>Ocean gives data scientists new superpowers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Trent McConaghy</dc:creator>
  <cp:lastModifiedBy>Trent McConaghy</cp:lastModifiedBy>
  <cp:revision>411</cp:revision>
  <dcterms:created xsi:type="dcterms:W3CDTF">2016-06-02T13:17:10Z</dcterms:created>
  <dcterms:modified xsi:type="dcterms:W3CDTF">2018-10-26T13:29:51Z</dcterms:modified>
</cp:coreProperties>
</file>