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 id="2147483796" r:id="rId2"/>
    <p:sldMasterId id="2147483841" r:id="rId3"/>
    <p:sldMasterId id="2147483848" r:id="rId4"/>
    <p:sldMasterId id="2147483854" r:id="rId5"/>
    <p:sldMasterId id="2147483860" r:id="rId6"/>
    <p:sldMasterId id="2147483868" r:id="rId7"/>
    <p:sldMasterId id="2147483875" r:id="rId8"/>
  </p:sldMasterIdLst>
  <p:notesMasterIdLst>
    <p:notesMasterId r:id="rId45"/>
  </p:notesMasterIdLst>
  <p:sldIdLst>
    <p:sldId id="1410" r:id="rId9"/>
    <p:sldId id="257" r:id="rId10"/>
    <p:sldId id="1434" r:id="rId11"/>
    <p:sldId id="1454" r:id="rId12"/>
    <p:sldId id="1432" r:id="rId13"/>
    <p:sldId id="1456" r:id="rId14"/>
    <p:sldId id="1402" r:id="rId15"/>
    <p:sldId id="343" r:id="rId16"/>
    <p:sldId id="277" r:id="rId17"/>
    <p:sldId id="278" r:id="rId18"/>
    <p:sldId id="1455" r:id="rId19"/>
    <p:sldId id="1451" r:id="rId20"/>
    <p:sldId id="281" r:id="rId21"/>
    <p:sldId id="1421" r:id="rId22"/>
    <p:sldId id="1411" r:id="rId23"/>
    <p:sldId id="1416" r:id="rId24"/>
    <p:sldId id="1398" r:id="rId25"/>
    <p:sldId id="1417" r:id="rId26"/>
    <p:sldId id="1463" r:id="rId27"/>
    <p:sldId id="1371" r:id="rId28"/>
    <p:sldId id="1412" r:id="rId29"/>
    <p:sldId id="1407" r:id="rId30"/>
    <p:sldId id="1413" r:id="rId31"/>
    <p:sldId id="1414" r:id="rId32"/>
    <p:sldId id="1415" r:id="rId33"/>
    <p:sldId id="1348" r:id="rId34"/>
    <p:sldId id="1457" r:id="rId35"/>
    <p:sldId id="763" r:id="rId36"/>
    <p:sldId id="895" r:id="rId37"/>
    <p:sldId id="1399" r:id="rId38"/>
    <p:sldId id="1465" r:id="rId39"/>
    <p:sldId id="1459" r:id="rId40"/>
    <p:sldId id="1466" r:id="rId41"/>
    <p:sldId id="1418" r:id="rId42"/>
    <p:sldId id="1460" r:id="rId43"/>
    <p:sldId id="146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ent McConaghy" initials="TM" lastIdx="1" clrIdx="0">
    <p:extLst>
      <p:ext uri="{19B8F6BF-5375-455C-9EA6-DF929625EA0E}">
        <p15:presenceInfo xmlns:p15="http://schemas.microsoft.com/office/powerpoint/2012/main" userId="1e4a848d66834a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DA9"/>
    <a:srgbClr val="E50173"/>
    <a:srgbClr val="E60037"/>
    <a:srgbClr val="520645"/>
    <a:srgbClr val="8C0A76"/>
    <a:srgbClr val="D70FB6"/>
    <a:srgbClr val="64C3EF"/>
    <a:srgbClr val="618BB5"/>
    <a:srgbClr val="4C709D"/>
    <a:srgbClr val="577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4" autoAdjust="0"/>
    <p:restoredTop sz="93487" autoAdjust="0"/>
  </p:normalViewPr>
  <p:slideViewPr>
    <p:cSldViewPr snapToGrid="0">
      <p:cViewPr varScale="1">
        <p:scale>
          <a:sx n="64" d="100"/>
          <a:sy n="64" d="100"/>
        </p:scale>
        <p:origin x="648" y="48"/>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75" d="100"/>
        <a:sy n="75" d="100"/>
      </p:scale>
      <p:origin x="0" y="-69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7895A-BF8C-4F3A-8D2B-33C7269C047D}" type="datetimeFigureOut">
              <a:rPr lang="en-US" smtClean="0"/>
              <a:t>31-May-19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965B3-2D17-4AB2-8746-E81ABA1CC996}" type="slidenum">
              <a:rPr lang="en-US" smtClean="0"/>
              <a:t>‹#›</a:t>
            </a:fld>
            <a:endParaRPr lang="en-US"/>
          </a:p>
        </p:txBody>
      </p:sp>
    </p:spTree>
    <p:extLst>
      <p:ext uri="{BB962C8B-B14F-4D97-AF65-F5344CB8AC3E}">
        <p14:creationId xmlns:p14="http://schemas.microsoft.com/office/powerpoint/2010/main" val="2933000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Shape 807"/>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marL="0" lvl="0" indent="0" rtl="0">
              <a:spcBef>
                <a:spcPts val="0"/>
              </a:spcBef>
              <a:buNone/>
            </a:pPr>
            <a:r>
              <a:rPr lang="en"/>
              <a:t>We want to create a bazaar - with various offerings, everyone can buy and sell, there is a lot of community and incentives.</a:t>
            </a:r>
          </a:p>
          <a:p>
            <a:pPr marL="0" lvl="0" indent="0" rtl="0">
              <a:spcBef>
                <a:spcPts val="0"/>
              </a:spcBef>
              <a:buNone/>
            </a:pPr>
            <a:r>
              <a:rPr lang="en"/>
              <a:t>It’s a fun place to be</a:t>
            </a:r>
          </a:p>
        </p:txBody>
      </p:sp>
      <p:sp>
        <p:nvSpPr>
          <p:cNvPr id="808" name="Shape 8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2650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Shape 807"/>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marL="0" lvl="0" indent="0" rtl="0">
              <a:spcBef>
                <a:spcPts val="0"/>
              </a:spcBef>
              <a:buNone/>
            </a:pPr>
            <a:r>
              <a:rPr lang="en"/>
              <a:t>We want to create a bazaar - with various offerings, everyone can buy and sell, there is a lot of community and incentives.</a:t>
            </a:r>
          </a:p>
          <a:p>
            <a:pPr marL="0" lvl="0" indent="0" rtl="0">
              <a:spcBef>
                <a:spcPts val="0"/>
              </a:spcBef>
              <a:buNone/>
            </a:pPr>
            <a:r>
              <a:rPr lang="en"/>
              <a:t>It’s a fun place to be</a:t>
            </a:r>
          </a:p>
        </p:txBody>
      </p:sp>
      <p:sp>
        <p:nvSpPr>
          <p:cNvPr id="808" name="Shape 8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5350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Shape 807"/>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marL="0" lvl="0" indent="0" rtl="0">
              <a:spcBef>
                <a:spcPts val="0"/>
              </a:spcBef>
              <a:buNone/>
            </a:pPr>
            <a:r>
              <a:rPr lang="en"/>
              <a:t>We want to create a bazaar - with various offerings, everyone can buy and sell, there is a lot of community and incentives.</a:t>
            </a:r>
          </a:p>
          <a:p>
            <a:pPr marL="0" lvl="0" indent="0" rtl="0">
              <a:spcBef>
                <a:spcPts val="0"/>
              </a:spcBef>
              <a:buNone/>
            </a:pPr>
            <a:r>
              <a:rPr lang="en"/>
              <a:t>It’s a fun place to be</a:t>
            </a:r>
          </a:p>
        </p:txBody>
      </p:sp>
      <p:sp>
        <p:nvSpPr>
          <p:cNvPr id="808" name="Shape 8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4779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498c5b187a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g498c5b187a_0_3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This “data” realization happened in 2005. A decade later, some consider “data” to be the new oil, to be the “world’s most valuable resource”. And that’s not far off.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More data (and the ability to compute on it) leads to more accurate models, leads to more money.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AI has taken off in the last five years because the UX for doing AI has improved. Now you just need massive data and compute, and you can have a fighting chance at solving problems that were previously intractable.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Algorithms are table stakes. Data is the moat. This is why Google is giving away their algorithms and their processing chips. They buy satellite companies just for the data. And in case you hadn’t noticed, they’re not giving it away.</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703039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Shape 807"/>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marL="0" lvl="0" indent="0" rtl="0">
              <a:spcBef>
                <a:spcPts val="0"/>
              </a:spcBef>
              <a:buNone/>
            </a:pPr>
            <a:r>
              <a:rPr lang="en"/>
              <a:t>We want to create a bazaar - with various offerings, everyone can buy and sell, there is a lot of community and incentives.</a:t>
            </a:r>
          </a:p>
          <a:p>
            <a:pPr marL="0" lvl="0" indent="0" rtl="0">
              <a:spcBef>
                <a:spcPts val="0"/>
              </a:spcBef>
              <a:buNone/>
            </a:pPr>
            <a:r>
              <a:rPr lang="en"/>
              <a:t>It’s a fun place to be</a:t>
            </a:r>
          </a:p>
        </p:txBody>
      </p:sp>
      <p:sp>
        <p:nvSpPr>
          <p:cNvPr id="808" name="Shape 8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8082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Shape 807"/>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marL="0" lvl="0" indent="0" rtl="0">
              <a:spcBef>
                <a:spcPts val="0"/>
              </a:spcBef>
              <a:buNone/>
            </a:pPr>
            <a:r>
              <a:rPr lang="en"/>
              <a:t>We want to create a bazaar - with various offerings, everyone can buy and sell, there is a lot of community and incentives.</a:t>
            </a:r>
          </a:p>
          <a:p>
            <a:pPr marL="0" lvl="0" indent="0" rtl="0">
              <a:spcBef>
                <a:spcPts val="0"/>
              </a:spcBef>
              <a:buNone/>
            </a:pPr>
            <a:r>
              <a:rPr lang="en"/>
              <a:t>It’s a fun place to be</a:t>
            </a:r>
          </a:p>
        </p:txBody>
      </p:sp>
      <p:sp>
        <p:nvSpPr>
          <p:cNvPr id="808" name="Shape 8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6222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498c5b187a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1" name="Google Shape;751;g498c5b187a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1039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498c5b187a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1" name="Google Shape;751;g498c5b187a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4587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498c5b187a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1" name="Google Shape;751;g498c5b187a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8330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498c5b187a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g498c5b187a_0_3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This “data” realization happened in 2005. A decade later, some consider “data” to be the new oil, to be the “world’s most valuable resource”. And that’s not far off.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More data (and the ability to compute on it) leads to more accurate models, leads to more money.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AI has taken off in the last five years because the UX for doing AI has improved. Now you just need massive data and compute, and you can have a fighting chance at solving problems that were previously intractable.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Algorithms are table stakes. Data is the moat. This is why Google is giving away their algorithms and their processing chips. They buy satellite companies just for the data. And in case you hadn’t noticed, they’re not giving it away.</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01862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498c5b187a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1" name="Google Shape;751;g498c5b187a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477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58988ac42e_2_10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50" name="Google Shape;50;g58988ac42e_2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“data” realization happened in 2005. A decade later, some consider “data” to be the new oil, to be the “world’s most valuable resource”. And that’s not far off. </a:t>
            </a:r>
          </a:p>
          <a:p>
            <a:endParaRPr lang="en-US" dirty="0"/>
          </a:p>
          <a:p>
            <a:r>
              <a:rPr lang="en-US" dirty="0"/>
              <a:t>More data (and the ability to compute on it) leads to more accurate models, leads to more money. </a:t>
            </a:r>
          </a:p>
          <a:p>
            <a:endParaRPr lang="en-US" dirty="0"/>
          </a:p>
          <a:p>
            <a:r>
              <a:rPr lang="en-US" dirty="0"/>
              <a:t>AI has taken off in the last five years because the UX for doing AI has improved. Now you just need massive data and compute, and you can have a fighting chance at solving problems that were previously intractable. </a:t>
            </a:r>
          </a:p>
          <a:p>
            <a:endParaRPr lang="en-US" dirty="0"/>
          </a:p>
          <a:p>
            <a:r>
              <a:rPr lang="en-US" dirty="0"/>
              <a:t>Algorithms are table stakes. Data is the moat. This is why Google is giving away their algorithms and their processing chips. They buy satellite companies just for the data. And in case you hadn’t noticed, they’re not giving it away.</a:t>
            </a:r>
          </a:p>
          <a:p>
            <a:endParaRPr lang="en-US" dirty="0"/>
          </a:p>
          <a:p>
            <a:endParaRPr lang="en-US" dirty="0"/>
          </a:p>
          <a:p>
            <a:endParaRPr lang="en-US" dirty="0"/>
          </a:p>
        </p:txBody>
      </p:sp>
    </p:spTree>
    <p:extLst>
      <p:ext uri="{BB962C8B-B14F-4D97-AF65-F5344CB8AC3E}">
        <p14:creationId xmlns:p14="http://schemas.microsoft.com/office/powerpoint/2010/main" val="1546832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“data” realization happened in 2005. A decade later, some consider “data” to be the new oil, to be the “world’s most valuable resource”. And that’s not far off. </a:t>
            </a:r>
          </a:p>
          <a:p>
            <a:endParaRPr lang="en-US" dirty="0"/>
          </a:p>
          <a:p>
            <a:r>
              <a:rPr lang="en-US" dirty="0"/>
              <a:t>More data (and the ability to compute on it) leads to more accurate models, leads to more money. </a:t>
            </a:r>
          </a:p>
          <a:p>
            <a:endParaRPr lang="en-US" dirty="0"/>
          </a:p>
          <a:p>
            <a:r>
              <a:rPr lang="en-US" dirty="0"/>
              <a:t>AI has taken off in the last five years because the UX for doing AI has improved. Now you just need massive data and compute, and you can have a fighting chance at solving problems that were previously intractable. </a:t>
            </a:r>
          </a:p>
          <a:p>
            <a:endParaRPr lang="en-US" dirty="0"/>
          </a:p>
          <a:p>
            <a:r>
              <a:rPr lang="en-US" dirty="0"/>
              <a:t>Algorithms are table stakes. Data is the moat. This is why Google is giving away their algorithms and their processing chips. They buy satellite companies just for the data. And in case you hadn’t noticed, they’re not giving it away.</a:t>
            </a:r>
          </a:p>
          <a:p>
            <a:endParaRPr lang="en-US" dirty="0"/>
          </a:p>
          <a:p>
            <a:endParaRPr lang="en-US" dirty="0"/>
          </a:p>
          <a:p>
            <a:endParaRPr lang="en-US" dirty="0"/>
          </a:p>
        </p:txBody>
      </p:sp>
    </p:spTree>
    <p:extLst>
      <p:ext uri="{BB962C8B-B14F-4D97-AF65-F5344CB8AC3E}">
        <p14:creationId xmlns:p14="http://schemas.microsoft.com/office/powerpoint/2010/main" val="1913668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58988ac42e_2_10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50" name="Google Shape;50;g58988ac42e_2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2624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498c5b187a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g498c5b187a_5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 heard about some of the AI in Action examples</a:t>
            </a:r>
            <a:endParaRPr/>
          </a:p>
          <a:p>
            <a:pPr marL="0" lvl="0" indent="0" algn="l" rtl="0">
              <a:spcBef>
                <a:spcPts val="0"/>
              </a:spcBef>
              <a:spcAft>
                <a:spcPts val="0"/>
              </a:spcAft>
              <a:buNone/>
            </a:pPr>
            <a:r>
              <a:rPr lang="en-US"/>
              <a:t>These examples were only coming from an initial pool of 150 competitors.</a:t>
            </a:r>
            <a:endParaRPr/>
          </a:p>
          <a:p>
            <a:pPr marL="0" lvl="0" indent="0" algn="l" rtl="0">
              <a:spcBef>
                <a:spcPts val="0"/>
              </a:spcBef>
              <a:spcAft>
                <a:spcPts val="0"/>
              </a:spcAft>
              <a:buNone/>
            </a:pPr>
            <a:r>
              <a:rPr lang="en-US"/>
              <a:t>But how do you scale AI for Good to thousands of teams</a:t>
            </a:r>
            <a:endParaRPr/>
          </a:p>
          <a:p>
            <a:pPr marL="0" lvl="0" indent="0" algn="l" rtl="0">
              <a:spcBef>
                <a:spcPts val="0"/>
              </a:spcBef>
              <a:spcAft>
                <a:spcPts val="0"/>
              </a:spcAft>
              <a:buNone/>
            </a:pPr>
            <a:r>
              <a:rPr lang="en-US"/>
              <a:t>and address many more problems?</a:t>
            </a:r>
            <a:endParaRPr/>
          </a:p>
        </p:txBody>
      </p:sp>
      <p:sp>
        <p:nvSpPr>
          <p:cNvPr id="688" name="Google Shape;688;g498c5b187a_5_0:notes"/>
          <p:cNvSpPr txBox="1">
            <a:spLocks noGrp="1"/>
          </p:cNvSpPr>
          <p:nvPr>
            <p:ph type="sldNum" idx="12"/>
          </p:nvPr>
        </p:nvSpPr>
        <p:spPr>
          <a:xfrm>
            <a:off x="3884614" y="8685213"/>
            <a:ext cx="2971800" cy="4590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54778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498c5b187a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1" name="Google Shape;871;g498c5b187a_0_2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This “data” realization happened in 2005. A decade later, some consider “data” to be the new oil, to be the “world’s most valuable resource”. And that’s not far off.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More data (and the ability to compute on it) leads to more accurate models, leads to more money.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AI has taken off in the last five years because the UX for doing AI has improved. Now you just need massive data and compute, and you can have a fighting chance at solving problems that were previously intractable.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Algorithms are table stakes. Data is the moat. This is why Google is giving away their algorithms and their processing chips. They buy satellite companies just for the data. And in case you hadn’t noticed, they’re not giving it away.</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91004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75618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498c5b187a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1" name="Google Shape;751;g498c5b187a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1121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498c5b187a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8" name="Google Shape;768;g498c5b187a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8456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498c5b187a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8" name="Google Shape;768;g498c5b187a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2294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498c5b187a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g498c5b187a_5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 heard about some of the AI in Action examples</a:t>
            </a:r>
            <a:endParaRPr/>
          </a:p>
          <a:p>
            <a:pPr marL="0" lvl="0" indent="0" algn="l" rtl="0">
              <a:spcBef>
                <a:spcPts val="0"/>
              </a:spcBef>
              <a:spcAft>
                <a:spcPts val="0"/>
              </a:spcAft>
              <a:buNone/>
            </a:pPr>
            <a:r>
              <a:rPr lang="en-US"/>
              <a:t>These examples were only coming from an initial pool of 150 competitors.</a:t>
            </a:r>
            <a:endParaRPr/>
          </a:p>
          <a:p>
            <a:pPr marL="0" lvl="0" indent="0" algn="l" rtl="0">
              <a:spcBef>
                <a:spcPts val="0"/>
              </a:spcBef>
              <a:spcAft>
                <a:spcPts val="0"/>
              </a:spcAft>
              <a:buNone/>
            </a:pPr>
            <a:r>
              <a:rPr lang="en-US"/>
              <a:t>But how do you scale AI for Good to thousands of teams</a:t>
            </a:r>
            <a:endParaRPr/>
          </a:p>
          <a:p>
            <a:pPr marL="0" lvl="0" indent="0" algn="l" rtl="0">
              <a:spcBef>
                <a:spcPts val="0"/>
              </a:spcBef>
              <a:spcAft>
                <a:spcPts val="0"/>
              </a:spcAft>
              <a:buNone/>
            </a:pPr>
            <a:r>
              <a:rPr lang="en-US"/>
              <a:t>and address many more problems?</a:t>
            </a:r>
            <a:endParaRPr/>
          </a:p>
        </p:txBody>
      </p:sp>
      <p:sp>
        <p:nvSpPr>
          <p:cNvPr id="688" name="Google Shape;688;g498c5b187a_5_0:notes"/>
          <p:cNvSpPr txBox="1">
            <a:spLocks noGrp="1"/>
          </p:cNvSpPr>
          <p:nvPr>
            <p:ph type="sldNum" idx="12"/>
          </p:nvPr>
        </p:nvSpPr>
        <p:spPr>
          <a:xfrm>
            <a:off x="3884614" y="8685213"/>
            <a:ext cx="2971800" cy="4590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12418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498c5b187a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1" name="Google Shape;871;g498c5b187a_0_2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This “data” realization happened in 2005. A decade later, some consider “data” to be the new oil, to be the “world’s most valuable resource”. And that’s not far off.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More data (and the ability to compute on it) leads to more accurate models, leads to more money.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AI has taken off in the last five years because the UX for doing AI has improved. Now you just need massive data and compute, and you can have a fighting chance at solving problems that were previously intractable.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Algorithms are table stakes. Data is the moat. This is why Google is giving away their algorithms and their processing chips. They buy satellite companies just for the data. And in case you hadn’t noticed, they’re not giving it away.</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909987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Shape 807"/>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marL="0" lvl="0" indent="0" rtl="0">
              <a:spcBef>
                <a:spcPts val="0"/>
              </a:spcBef>
              <a:buNone/>
            </a:pPr>
            <a:r>
              <a:rPr lang="en"/>
              <a:t>We want to create a bazaar - with various offerings, everyone can buy and sell, there is a lot of community and incentives.</a:t>
            </a:r>
          </a:p>
          <a:p>
            <a:pPr marL="0" lvl="0" indent="0" rtl="0">
              <a:spcBef>
                <a:spcPts val="0"/>
              </a:spcBef>
              <a:buNone/>
            </a:pPr>
            <a:r>
              <a:rPr lang="en"/>
              <a:t>It’s a fun place to be</a:t>
            </a:r>
          </a:p>
        </p:txBody>
      </p:sp>
      <p:sp>
        <p:nvSpPr>
          <p:cNvPr id="808" name="Shape 8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9570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719146"/>
            <a:ext cx="9144000" cy="1538654"/>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65164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208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0696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652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8"/>
        <p:cNvGrpSpPr/>
        <p:nvPr/>
      </p:nvGrpSpPr>
      <p:grpSpPr>
        <a:xfrm>
          <a:off x="0" y="0"/>
          <a:ext cx="0" cy="0"/>
          <a:chOff x="0" y="0"/>
          <a:chExt cx="0" cy="0"/>
        </a:xfrm>
      </p:grpSpPr>
      <p:sp>
        <p:nvSpPr>
          <p:cNvPr id="109" name="Google Shape;109;p31"/>
          <p:cNvSpPr txBox="1">
            <a:spLocks noGrp="1"/>
          </p:cNvSpPr>
          <p:nvPr>
            <p:ph type="body" idx="1"/>
          </p:nvPr>
        </p:nvSpPr>
        <p:spPr>
          <a:xfrm>
            <a:off x="415600" y="1025964"/>
            <a:ext cx="11360800" cy="5066463"/>
          </a:xfrm>
          <a:prstGeom prst="rect">
            <a:avLst/>
          </a:prstGeom>
          <a:noFill/>
          <a:ln>
            <a:noFill/>
          </a:ln>
        </p:spPr>
        <p:txBody>
          <a:bodyPr spcFirstLastPara="1" wrap="square" lIns="91425" tIns="91425" rIns="91425" bIns="91425" anchor="t" anchorCtr="0"/>
          <a:lstStyle>
            <a:lvl1pPr marL="589239" lvl="0" indent="-441930" algn="l" rtl="0">
              <a:lnSpc>
                <a:spcPct val="100000"/>
              </a:lnSpc>
              <a:spcBef>
                <a:spcPts val="0"/>
              </a:spcBef>
              <a:spcAft>
                <a:spcPts val="0"/>
              </a:spcAft>
              <a:buClr>
                <a:srgbClr val="000000"/>
              </a:buClr>
              <a:buSzPts val="1800"/>
              <a:buFont typeface="Avenir"/>
              <a:buChar char="●"/>
              <a:defRPr>
                <a:solidFill>
                  <a:srgbClr val="000000"/>
                </a:solidFill>
                <a:latin typeface="Avenir"/>
                <a:ea typeface="Avenir"/>
                <a:cs typeface="Avenir"/>
                <a:sym typeface="Avenir"/>
              </a:defRPr>
            </a:lvl1pPr>
            <a:lvl2pPr marL="1178479" lvl="1" indent="-409194" algn="l" rtl="0">
              <a:lnSpc>
                <a:spcPct val="100000"/>
              </a:lnSpc>
              <a:spcBef>
                <a:spcPts val="2062"/>
              </a:spcBef>
              <a:spcAft>
                <a:spcPts val="0"/>
              </a:spcAft>
              <a:buClr>
                <a:srgbClr val="000000"/>
              </a:buClr>
              <a:buSzPts val="1400"/>
              <a:buFont typeface="Avenir"/>
              <a:buChar char="○"/>
              <a:defRPr>
                <a:solidFill>
                  <a:srgbClr val="000000"/>
                </a:solidFill>
                <a:latin typeface="Avenir"/>
                <a:ea typeface="Avenir"/>
                <a:cs typeface="Avenir"/>
                <a:sym typeface="Avenir"/>
              </a:defRPr>
            </a:lvl2pPr>
            <a:lvl3pPr marL="1767718" lvl="2" indent="-409194" algn="l" rtl="0">
              <a:lnSpc>
                <a:spcPct val="100000"/>
              </a:lnSpc>
              <a:spcBef>
                <a:spcPts val="2062"/>
              </a:spcBef>
              <a:spcAft>
                <a:spcPts val="0"/>
              </a:spcAft>
              <a:buClr>
                <a:srgbClr val="000000"/>
              </a:buClr>
              <a:buSzPts val="1400"/>
              <a:buFont typeface="Avenir"/>
              <a:buChar char="■"/>
              <a:defRPr>
                <a:solidFill>
                  <a:srgbClr val="000000"/>
                </a:solidFill>
                <a:latin typeface="Avenir"/>
                <a:ea typeface="Avenir"/>
                <a:cs typeface="Avenir"/>
                <a:sym typeface="Avenir"/>
              </a:defRPr>
            </a:lvl3pPr>
            <a:lvl4pPr marL="2356957" lvl="3" indent="-409194" algn="l" rtl="0">
              <a:lnSpc>
                <a:spcPct val="100000"/>
              </a:lnSpc>
              <a:spcBef>
                <a:spcPts val="2062"/>
              </a:spcBef>
              <a:spcAft>
                <a:spcPts val="0"/>
              </a:spcAft>
              <a:buClr>
                <a:srgbClr val="000000"/>
              </a:buClr>
              <a:buSzPts val="1400"/>
              <a:buFont typeface="Avenir"/>
              <a:buChar char="●"/>
              <a:defRPr>
                <a:solidFill>
                  <a:srgbClr val="000000"/>
                </a:solidFill>
                <a:latin typeface="Avenir"/>
                <a:ea typeface="Avenir"/>
                <a:cs typeface="Avenir"/>
                <a:sym typeface="Avenir"/>
              </a:defRPr>
            </a:lvl4pPr>
            <a:lvl5pPr marL="2946197" lvl="4" indent="-409194" algn="l" rtl="0">
              <a:lnSpc>
                <a:spcPct val="100000"/>
              </a:lnSpc>
              <a:spcBef>
                <a:spcPts val="2062"/>
              </a:spcBef>
              <a:spcAft>
                <a:spcPts val="0"/>
              </a:spcAft>
              <a:buClr>
                <a:srgbClr val="000000"/>
              </a:buClr>
              <a:buSzPts val="1400"/>
              <a:buFont typeface="Avenir"/>
              <a:buChar char="○"/>
              <a:defRPr>
                <a:solidFill>
                  <a:srgbClr val="000000"/>
                </a:solidFill>
                <a:latin typeface="Avenir"/>
                <a:ea typeface="Avenir"/>
                <a:cs typeface="Avenir"/>
                <a:sym typeface="Avenir"/>
              </a:defRPr>
            </a:lvl5pPr>
            <a:lvl6pPr marL="3535436" lvl="5" indent="-409194" algn="l" rtl="0">
              <a:lnSpc>
                <a:spcPct val="100000"/>
              </a:lnSpc>
              <a:spcBef>
                <a:spcPts val="2062"/>
              </a:spcBef>
              <a:spcAft>
                <a:spcPts val="0"/>
              </a:spcAft>
              <a:buClr>
                <a:srgbClr val="000000"/>
              </a:buClr>
              <a:buSzPts val="1400"/>
              <a:buFont typeface="Avenir"/>
              <a:buChar char="■"/>
              <a:defRPr>
                <a:solidFill>
                  <a:srgbClr val="000000"/>
                </a:solidFill>
                <a:latin typeface="Avenir"/>
                <a:ea typeface="Avenir"/>
                <a:cs typeface="Avenir"/>
                <a:sym typeface="Avenir"/>
              </a:defRPr>
            </a:lvl6pPr>
            <a:lvl7pPr marL="4124676" lvl="6" indent="-409194" algn="l" rtl="0">
              <a:lnSpc>
                <a:spcPct val="100000"/>
              </a:lnSpc>
              <a:spcBef>
                <a:spcPts val="2062"/>
              </a:spcBef>
              <a:spcAft>
                <a:spcPts val="0"/>
              </a:spcAft>
              <a:buClr>
                <a:srgbClr val="000000"/>
              </a:buClr>
              <a:buSzPts val="1400"/>
              <a:buFont typeface="Avenir"/>
              <a:buChar char="●"/>
              <a:defRPr>
                <a:solidFill>
                  <a:srgbClr val="000000"/>
                </a:solidFill>
                <a:latin typeface="Avenir"/>
                <a:ea typeface="Avenir"/>
                <a:cs typeface="Avenir"/>
                <a:sym typeface="Avenir"/>
              </a:defRPr>
            </a:lvl7pPr>
            <a:lvl8pPr marL="4713915" lvl="7" indent="-409194" algn="l" rtl="0">
              <a:lnSpc>
                <a:spcPct val="100000"/>
              </a:lnSpc>
              <a:spcBef>
                <a:spcPts val="2062"/>
              </a:spcBef>
              <a:spcAft>
                <a:spcPts val="0"/>
              </a:spcAft>
              <a:buClr>
                <a:srgbClr val="000000"/>
              </a:buClr>
              <a:buSzPts val="1400"/>
              <a:buFont typeface="Avenir"/>
              <a:buChar char="○"/>
              <a:defRPr>
                <a:solidFill>
                  <a:srgbClr val="000000"/>
                </a:solidFill>
                <a:latin typeface="Avenir"/>
                <a:ea typeface="Avenir"/>
                <a:cs typeface="Avenir"/>
                <a:sym typeface="Avenir"/>
              </a:defRPr>
            </a:lvl8pPr>
            <a:lvl9pPr marL="5303154" lvl="8" indent="-409194" algn="l" rtl="0">
              <a:lnSpc>
                <a:spcPct val="100000"/>
              </a:lnSpc>
              <a:spcBef>
                <a:spcPts val="2062"/>
              </a:spcBef>
              <a:spcAft>
                <a:spcPts val="2062"/>
              </a:spcAft>
              <a:buClr>
                <a:srgbClr val="000000"/>
              </a:buClr>
              <a:buSzPts val="1400"/>
              <a:buFont typeface="Avenir"/>
              <a:buChar char="■"/>
              <a:defRPr>
                <a:solidFill>
                  <a:srgbClr val="000000"/>
                </a:solidFill>
                <a:latin typeface="Avenir"/>
                <a:ea typeface="Avenir"/>
                <a:cs typeface="Avenir"/>
                <a:sym typeface="Avenir"/>
              </a:defRPr>
            </a:lvl9pPr>
          </a:lstStyle>
          <a:p>
            <a:endParaRPr/>
          </a:p>
        </p:txBody>
      </p:sp>
      <p:sp>
        <p:nvSpPr>
          <p:cNvPr id="110" name="Google Shape;110;p31"/>
          <p:cNvSpPr txBox="1">
            <a:spLocks noGrp="1"/>
          </p:cNvSpPr>
          <p:nvPr>
            <p:ph type="sldNum" idx="12"/>
          </p:nvPr>
        </p:nvSpPr>
        <p:spPr>
          <a:xfrm>
            <a:off x="11296611" y="6218207"/>
            <a:ext cx="731600" cy="524663"/>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350"/>
              <a:buFont typeface="Arial"/>
              <a:buNone/>
              <a:defRPr sz="1740" b="0" i="0" u="none" strike="noStrike" cap="none">
                <a:solidFill>
                  <a:srgbClr val="000000"/>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350"/>
              <a:buFont typeface="Arial"/>
              <a:buNone/>
              <a:defRPr sz="1740" b="0" i="0" u="none" strike="noStrike" cap="none">
                <a:solidFill>
                  <a:srgbClr val="000000"/>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350"/>
              <a:buFont typeface="Arial"/>
              <a:buNone/>
              <a:defRPr sz="1740" b="0" i="0" u="none" strike="noStrike" cap="none">
                <a:solidFill>
                  <a:srgbClr val="000000"/>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350"/>
              <a:buFont typeface="Arial"/>
              <a:buNone/>
              <a:defRPr sz="1740" b="0" i="0" u="none" strike="noStrike" cap="none">
                <a:solidFill>
                  <a:srgbClr val="000000"/>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350"/>
              <a:buFont typeface="Arial"/>
              <a:buNone/>
              <a:defRPr sz="1740" b="0" i="0" u="none" strike="noStrike" cap="none">
                <a:solidFill>
                  <a:srgbClr val="000000"/>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350"/>
              <a:buFont typeface="Arial"/>
              <a:buNone/>
              <a:defRPr sz="1740" b="0" i="0" u="none" strike="noStrike" cap="none">
                <a:solidFill>
                  <a:srgbClr val="000000"/>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350"/>
              <a:buFont typeface="Arial"/>
              <a:buNone/>
              <a:defRPr sz="1740" b="0" i="0" u="none" strike="noStrike" cap="none">
                <a:solidFill>
                  <a:srgbClr val="000000"/>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350"/>
              <a:buFont typeface="Arial"/>
              <a:buNone/>
              <a:defRPr sz="1740" b="0" i="0" u="none" strike="noStrike" cap="none">
                <a:solidFill>
                  <a:srgbClr val="000000"/>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350"/>
              <a:buFont typeface="Arial"/>
              <a:buNone/>
              <a:defRPr sz="174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11" name="Google Shape;111;p31"/>
          <p:cNvSpPr txBox="1">
            <a:spLocks noGrp="1"/>
          </p:cNvSpPr>
          <p:nvPr>
            <p:ph type="title"/>
          </p:nvPr>
        </p:nvSpPr>
        <p:spPr>
          <a:xfrm>
            <a:off x="0" y="0"/>
            <a:ext cx="12192000" cy="899699"/>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t" anchorCtr="0"/>
          <a:lstStyle>
            <a:lvl1pPr lvl="0" algn="l" rtl="0">
              <a:lnSpc>
                <a:spcPct val="90000"/>
              </a:lnSpc>
              <a:spcBef>
                <a:spcPts val="0"/>
              </a:spcBef>
              <a:spcAft>
                <a:spcPts val="0"/>
              </a:spcAft>
              <a:buClr>
                <a:srgbClr val="FFFFFF"/>
              </a:buClr>
              <a:buSzPts val="2600"/>
              <a:buFont typeface="Arial"/>
              <a:buNone/>
              <a:defRPr sz="3351">
                <a:solidFill>
                  <a:srgbClr val="FFFFFF"/>
                </a:solidFill>
              </a:defRPr>
            </a:lvl1pPr>
            <a:lvl2pPr lvl="1" rtl="0">
              <a:spcBef>
                <a:spcPts val="0"/>
              </a:spcBef>
              <a:spcAft>
                <a:spcPts val="0"/>
              </a:spcAft>
              <a:buClr>
                <a:srgbClr val="FFFFFF"/>
              </a:buClr>
              <a:buSzPts val="2400"/>
              <a:buFont typeface="Avenir"/>
              <a:buNone/>
              <a:defRPr sz="3093">
                <a:solidFill>
                  <a:srgbClr val="FFFFFF"/>
                </a:solidFill>
                <a:latin typeface="Avenir"/>
                <a:ea typeface="Avenir"/>
                <a:cs typeface="Avenir"/>
                <a:sym typeface="Avenir"/>
              </a:defRPr>
            </a:lvl2pPr>
            <a:lvl3pPr lvl="2" rtl="0">
              <a:spcBef>
                <a:spcPts val="0"/>
              </a:spcBef>
              <a:spcAft>
                <a:spcPts val="0"/>
              </a:spcAft>
              <a:buClr>
                <a:srgbClr val="FFFFFF"/>
              </a:buClr>
              <a:buSzPts val="2400"/>
              <a:buFont typeface="Avenir"/>
              <a:buNone/>
              <a:defRPr sz="3093">
                <a:solidFill>
                  <a:srgbClr val="FFFFFF"/>
                </a:solidFill>
                <a:latin typeface="Avenir"/>
                <a:ea typeface="Avenir"/>
                <a:cs typeface="Avenir"/>
                <a:sym typeface="Avenir"/>
              </a:defRPr>
            </a:lvl3pPr>
            <a:lvl4pPr lvl="3" rtl="0">
              <a:spcBef>
                <a:spcPts val="0"/>
              </a:spcBef>
              <a:spcAft>
                <a:spcPts val="0"/>
              </a:spcAft>
              <a:buClr>
                <a:srgbClr val="FFFFFF"/>
              </a:buClr>
              <a:buSzPts val="2400"/>
              <a:buFont typeface="Avenir"/>
              <a:buNone/>
              <a:defRPr sz="3093">
                <a:solidFill>
                  <a:srgbClr val="FFFFFF"/>
                </a:solidFill>
                <a:latin typeface="Avenir"/>
                <a:ea typeface="Avenir"/>
                <a:cs typeface="Avenir"/>
                <a:sym typeface="Avenir"/>
              </a:defRPr>
            </a:lvl4pPr>
            <a:lvl5pPr lvl="4" rtl="0">
              <a:spcBef>
                <a:spcPts val="0"/>
              </a:spcBef>
              <a:spcAft>
                <a:spcPts val="0"/>
              </a:spcAft>
              <a:buClr>
                <a:srgbClr val="FFFFFF"/>
              </a:buClr>
              <a:buSzPts val="2400"/>
              <a:buFont typeface="Avenir"/>
              <a:buNone/>
              <a:defRPr sz="3093">
                <a:solidFill>
                  <a:srgbClr val="FFFFFF"/>
                </a:solidFill>
                <a:latin typeface="Avenir"/>
                <a:ea typeface="Avenir"/>
                <a:cs typeface="Avenir"/>
                <a:sym typeface="Avenir"/>
              </a:defRPr>
            </a:lvl5pPr>
            <a:lvl6pPr lvl="5" rtl="0">
              <a:spcBef>
                <a:spcPts val="0"/>
              </a:spcBef>
              <a:spcAft>
                <a:spcPts val="0"/>
              </a:spcAft>
              <a:buClr>
                <a:srgbClr val="FFFFFF"/>
              </a:buClr>
              <a:buSzPts val="2400"/>
              <a:buFont typeface="Avenir"/>
              <a:buNone/>
              <a:defRPr sz="3093">
                <a:solidFill>
                  <a:srgbClr val="FFFFFF"/>
                </a:solidFill>
                <a:latin typeface="Avenir"/>
                <a:ea typeface="Avenir"/>
                <a:cs typeface="Avenir"/>
                <a:sym typeface="Avenir"/>
              </a:defRPr>
            </a:lvl6pPr>
            <a:lvl7pPr lvl="6" rtl="0">
              <a:spcBef>
                <a:spcPts val="0"/>
              </a:spcBef>
              <a:spcAft>
                <a:spcPts val="0"/>
              </a:spcAft>
              <a:buClr>
                <a:srgbClr val="FFFFFF"/>
              </a:buClr>
              <a:buSzPts val="2400"/>
              <a:buFont typeface="Avenir"/>
              <a:buNone/>
              <a:defRPr sz="3093">
                <a:solidFill>
                  <a:srgbClr val="FFFFFF"/>
                </a:solidFill>
                <a:latin typeface="Avenir"/>
                <a:ea typeface="Avenir"/>
                <a:cs typeface="Avenir"/>
                <a:sym typeface="Avenir"/>
              </a:defRPr>
            </a:lvl7pPr>
            <a:lvl8pPr lvl="7" rtl="0">
              <a:spcBef>
                <a:spcPts val="0"/>
              </a:spcBef>
              <a:spcAft>
                <a:spcPts val="0"/>
              </a:spcAft>
              <a:buClr>
                <a:srgbClr val="FFFFFF"/>
              </a:buClr>
              <a:buSzPts val="2400"/>
              <a:buFont typeface="Avenir"/>
              <a:buNone/>
              <a:defRPr sz="3093">
                <a:solidFill>
                  <a:srgbClr val="FFFFFF"/>
                </a:solidFill>
                <a:latin typeface="Avenir"/>
                <a:ea typeface="Avenir"/>
                <a:cs typeface="Avenir"/>
                <a:sym typeface="Avenir"/>
              </a:defRPr>
            </a:lvl8pPr>
            <a:lvl9pPr lvl="8" rtl="0">
              <a:spcBef>
                <a:spcPts val="0"/>
              </a:spcBef>
              <a:spcAft>
                <a:spcPts val="0"/>
              </a:spcAft>
              <a:buClr>
                <a:srgbClr val="FFFFFF"/>
              </a:buClr>
              <a:buSzPts val="2400"/>
              <a:buFont typeface="Avenir"/>
              <a:buNone/>
              <a:defRPr sz="3093">
                <a:solidFill>
                  <a:srgbClr val="FFFFFF"/>
                </a:solidFill>
                <a:latin typeface="Avenir"/>
                <a:ea typeface="Avenir"/>
                <a:cs typeface="Avenir"/>
                <a:sym typeface="Avenir"/>
              </a:defRPr>
            </a:lvl9pPr>
          </a:lstStyle>
          <a:p>
            <a:endParaRPr/>
          </a:p>
        </p:txBody>
      </p:sp>
    </p:spTree>
    <p:extLst>
      <p:ext uri="{BB962C8B-B14F-4D97-AF65-F5344CB8AC3E}">
        <p14:creationId xmlns:p14="http://schemas.microsoft.com/office/powerpoint/2010/main" val="2474102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719146"/>
            <a:ext cx="9144000" cy="1538654"/>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20114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4720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6304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33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 Center 1">
  <p:cSld name="Title - Center 1">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1190625" y="2268141"/>
            <a:ext cx="9810800" cy="2321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lt1"/>
              </a:buClr>
              <a:buSzPts val="3300"/>
              <a:buFont typeface="Arial"/>
              <a:buNone/>
              <a:defRPr sz="4400" b="1" i="0" u="none" strike="noStrike" cap="none">
                <a:solidFill>
                  <a:schemeClr val="lt1"/>
                </a:solidFill>
                <a:latin typeface="Arial"/>
                <a:ea typeface="Arial"/>
                <a:cs typeface="Arial"/>
                <a:sym typeface="Arial"/>
              </a:defRPr>
            </a:lvl1pPr>
            <a:lvl2pPr lvl="1" rtl="0">
              <a:spcBef>
                <a:spcPts val="0"/>
              </a:spcBef>
              <a:spcAft>
                <a:spcPts val="0"/>
              </a:spcAft>
              <a:buSzPts val="2800"/>
              <a:buNone/>
              <a:defRPr sz="1867"/>
            </a:lvl2pPr>
            <a:lvl3pPr lvl="2" rtl="0">
              <a:spcBef>
                <a:spcPts val="0"/>
              </a:spcBef>
              <a:spcAft>
                <a:spcPts val="0"/>
              </a:spcAft>
              <a:buSzPts val="2800"/>
              <a:buNone/>
              <a:defRPr sz="1867"/>
            </a:lvl3pPr>
            <a:lvl4pPr lvl="3" rtl="0">
              <a:spcBef>
                <a:spcPts val="0"/>
              </a:spcBef>
              <a:spcAft>
                <a:spcPts val="0"/>
              </a:spcAft>
              <a:buSzPts val="2800"/>
              <a:buNone/>
              <a:defRPr sz="1867"/>
            </a:lvl4pPr>
            <a:lvl5pPr lvl="4" rtl="0">
              <a:spcBef>
                <a:spcPts val="0"/>
              </a:spcBef>
              <a:spcAft>
                <a:spcPts val="0"/>
              </a:spcAft>
              <a:buSzPts val="2800"/>
              <a:buNone/>
              <a:defRPr sz="1867"/>
            </a:lvl5pPr>
            <a:lvl6pPr lvl="5" rtl="0">
              <a:spcBef>
                <a:spcPts val="0"/>
              </a:spcBef>
              <a:spcAft>
                <a:spcPts val="0"/>
              </a:spcAft>
              <a:buSzPts val="2800"/>
              <a:buNone/>
              <a:defRPr sz="1867"/>
            </a:lvl6pPr>
            <a:lvl7pPr lvl="6" rtl="0">
              <a:spcBef>
                <a:spcPts val="0"/>
              </a:spcBef>
              <a:spcAft>
                <a:spcPts val="0"/>
              </a:spcAft>
              <a:buSzPts val="2800"/>
              <a:buNone/>
              <a:defRPr sz="1867"/>
            </a:lvl7pPr>
            <a:lvl8pPr lvl="7" rtl="0">
              <a:spcBef>
                <a:spcPts val="0"/>
              </a:spcBef>
              <a:spcAft>
                <a:spcPts val="0"/>
              </a:spcAft>
              <a:buSzPts val="2800"/>
              <a:buNone/>
              <a:defRPr sz="1867"/>
            </a:lvl8pPr>
            <a:lvl9pPr lvl="8" rtl="0">
              <a:spcBef>
                <a:spcPts val="0"/>
              </a:spcBef>
              <a:spcAft>
                <a:spcPts val="0"/>
              </a:spcAft>
              <a:buSzPts val="2800"/>
              <a:buNone/>
              <a:defRPr sz="1867"/>
            </a:lvl9pPr>
          </a:lstStyle>
          <a:p>
            <a:endParaRPr/>
          </a:p>
        </p:txBody>
      </p:sp>
      <p:sp>
        <p:nvSpPr>
          <p:cNvPr id="137" name="Shape 137"/>
          <p:cNvSpPr txBox="1">
            <a:spLocks noGrp="1"/>
          </p:cNvSpPr>
          <p:nvPr>
            <p:ph type="sldNum" idx="12"/>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b="0" i="0" u="none" strike="noStrike" cap="none">
                <a:solidFill>
                  <a:schemeClr val="dk1"/>
                </a:solidFill>
                <a:latin typeface="Calibri"/>
                <a:ea typeface="Calibri"/>
                <a:cs typeface="Calibri"/>
                <a:sym typeface="Calibri"/>
              </a:defRPr>
            </a:lvl1pPr>
            <a:lvl2pPr marL="0" marR="0" lvl="1" indent="0" algn="l" rtl="0">
              <a:spcBef>
                <a:spcPts val="0"/>
              </a:spcBef>
              <a:buNone/>
              <a:defRPr sz="1867" b="0" i="0" u="none" strike="noStrike" cap="none">
                <a:solidFill>
                  <a:schemeClr val="dk1"/>
                </a:solidFill>
                <a:latin typeface="Calibri"/>
                <a:ea typeface="Calibri"/>
                <a:cs typeface="Calibri"/>
                <a:sym typeface="Calibri"/>
              </a:defRPr>
            </a:lvl2pPr>
            <a:lvl3pPr marL="0" marR="0" lvl="2" indent="0" algn="l" rtl="0">
              <a:spcBef>
                <a:spcPts val="0"/>
              </a:spcBef>
              <a:buNone/>
              <a:defRPr sz="1867" b="0" i="0" u="none" strike="noStrike" cap="none">
                <a:solidFill>
                  <a:schemeClr val="dk1"/>
                </a:solidFill>
                <a:latin typeface="Calibri"/>
                <a:ea typeface="Calibri"/>
                <a:cs typeface="Calibri"/>
                <a:sym typeface="Calibri"/>
              </a:defRPr>
            </a:lvl3pPr>
            <a:lvl4pPr marL="0" marR="0" lvl="3" indent="0" algn="l" rtl="0">
              <a:spcBef>
                <a:spcPts val="0"/>
              </a:spcBef>
              <a:buNone/>
              <a:defRPr sz="1867" b="0" i="0" u="none" strike="noStrike" cap="none">
                <a:solidFill>
                  <a:schemeClr val="dk1"/>
                </a:solidFill>
                <a:latin typeface="Calibri"/>
                <a:ea typeface="Calibri"/>
                <a:cs typeface="Calibri"/>
                <a:sym typeface="Calibri"/>
              </a:defRPr>
            </a:lvl4pPr>
            <a:lvl5pPr marL="0" marR="0" lvl="4" indent="0" algn="l" rtl="0">
              <a:spcBef>
                <a:spcPts val="0"/>
              </a:spcBef>
              <a:buNone/>
              <a:defRPr sz="1867" b="0" i="0" u="none" strike="noStrike" cap="none">
                <a:solidFill>
                  <a:schemeClr val="dk1"/>
                </a:solidFill>
                <a:latin typeface="Calibri"/>
                <a:ea typeface="Calibri"/>
                <a:cs typeface="Calibri"/>
                <a:sym typeface="Calibri"/>
              </a:defRPr>
            </a:lvl5pPr>
            <a:lvl6pPr marL="0" marR="0" lvl="5" indent="0" algn="l" rtl="0">
              <a:spcBef>
                <a:spcPts val="0"/>
              </a:spcBef>
              <a:buNone/>
              <a:defRPr sz="1867" b="0" i="0" u="none" strike="noStrike" cap="none">
                <a:solidFill>
                  <a:schemeClr val="dk1"/>
                </a:solidFill>
                <a:latin typeface="Calibri"/>
                <a:ea typeface="Calibri"/>
                <a:cs typeface="Calibri"/>
                <a:sym typeface="Calibri"/>
              </a:defRPr>
            </a:lvl6pPr>
            <a:lvl7pPr marL="0" marR="0" lvl="6" indent="0" algn="l" rtl="0">
              <a:spcBef>
                <a:spcPts val="0"/>
              </a:spcBef>
              <a:buNone/>
              <a:defRPr sz="1867" b="0" i="0" u="none" strike="noStrike" cap="none">
                <a:solidFill>
                  <a:schemeClr val="dk1"/>
                </a:solidFill>
                <a:latin typeface="Calibri"/>
                <a:ea typeface="Calibri"/>
                <a:cs typeface="Calibri"/>
                <a:sym typeface="Calibri"/>
              </a:defRPr>
            </a:lvl7pPr>
            <a:lvl8pPr marL="0" marR="0" lvl="7" indent="0" algn="l" rtl="0">
              <a:spcBef>
                <a:spcPts val="0"/>
              </a:spcBef>
              <a:buNone/>
              <a:defRPr sz="1867" b="0" i="0" u="none" strike="noStrike" cap="none">
                <a:solidFill>
                  <a:schemeClr val="dk1"/>
                </a:solidFill>
                <a:latin typeface="Calibri"/>
                <a:ea typeface="Calibri"/>
                <a:cs typeface="Calibri"/>
                <a:sym typeface="Calibri"/>
              </a:defRPr>
            </a:lvl8pPr>
            <a:lvl9pPr marL="0" marR="0" lvl="8" indent="0" algn="l" rtl="0">
              <a:spcBef>
                <a:spcPts val="0"/>
              </a:spcBef>
              <a:buNone/>
              <a:defRPr sz="1867"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42061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719146"/>
            <a:ext cx="9144000" cy="1538654"/>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8021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0321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0306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367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095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3">
  <p:cSld name="Blank 3">
    <p:spTree>
      <p:nvGrpSpPr>
        <p:cNvPr id="1" name="Shape 70"/>
        <p:cNvGrpSpPr/>
        <p:nvPr/>
      </p:nvGrpSpPr>
      <p:grpSpPr>
        <a:xfrm>
          <a:off x="0" y="0"/>
          <a:ext cx="0" cy="0"/>
          <a:chOff x="0" y="0"/>
          <a:chExt cx="0" cy="0"/>
        </a:xfrm>
      </p:grpSpPr>
    </p:spTree>
    <p:extLst>
      <p:ext uri="{BB962C8B-B14F-4D97-AF65-F5344CB8AC3E}">
        <p14:creationId xmlns:p14="http://schemas.microsoft.com/office/powerpoint/2010/main" val="4018237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719146"/>
            <a:ext cx="9144000" cy="1538654"/>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3007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9232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9060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518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 Center 1">
  <p:cSld name="Title - Center 1">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1190625" y="2268141"/>
            <a:ext cx="9810800" cy="2321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lt1"/>
              </a:buClr>
              <a:buSzPts val="3300"/>
              <a:buFont typeface="Arial"/>
              <a:buNone/>
              <a:defRPr sz="4400" b="1" i="0" u="none" strike="noStrike" cap="none">
                <a:solidFill>
                  <a:schemeClr val="lt1"/>
                </a:solidFill>
                <a:latin typeface="Arial"/>
                <a:ea typeface="Arial"/>
                <a:cs typeface="Arial"/>
                <a:sym typeface="Arial"/>
              </a:defRPr>
            </a:lvl1pPr>
            <a:lvl2pPr lvl="1" rtl="0">
              <a:spcBef>
                <a:spcPts val="0"/>
              </a:spcBef>
              <a:spcAft>
                <a:spcPts val="0"/>
              </a:spcAft>
              <a:buSzPts val="2800"/>
              <a:buNone/>
              <a:defRPr sz="1867"/>
            </a:lvl2pPr>
            <a:lvl3pPr lvl="2" rtl="0">
              <a:spcBef>
                <a:spcPts val="0"/>
              </a:spcBef>
              <a:spcAft>
                <a:spcPts val="0"/>
              </a:spcAft>
              <a:buSzPts val="2800"/>
              <a:buNone/>
              <a:defRPr sz="1867"/>
            </a:lvl3pPr>
            <a:lvl4pPr lvl="3" rtl="0">
              <a:spcBef>
                <a:spcPts val="0"/>
              </a:spcBef>
              <a:spcAft>
                <a:spcPts val="0"/>
              </a:spcAft>
              <a:buSzPts val="2800"/>
              <a:buNone/>
              <a:defRPr sz="1867"/>
            </a:lvl4pPr>
            <a:lvl5pPr lvl="4" rtl="0">
              <a:spcBef>
                <a:spcPts val="0"/>
              </a:spcBef>
              <a:spcAft>
                <a:spcPts val="0"/>
              </a:spcAft>
              <a:buSzPts val="2800"/>
              <a:buNone/>
              <a:defRPr sz="1867"/>
            </a:lvl5pPr>
            <a:lvl6pPr lvl="5" rtl="0">
              <a:spcBef>
                <a:spcPts val="0"/>
              </a:spcBef>
              <a:spcAft>
                <a:spcPts val="0"/>
              </a:spcAft>
              <a:buSzPts val="2800"/>
              <a:buNone/>
              <a:defRPr sz="1867"/>
            </a:lvl6pPr>
            <a:lvl7pPr lvl="6" rtl="0">
              <a:spcBef>
                <a:spcPts val="0"/>
              </a:spcBef>
              <a:spcAft>
                <a:spcPts val="0"/>
              </a:spcAft>
              <a:buSzPts val="2800"/>
              <a:buNone/>
              <a:defRPr sz="1867"/>
            </a:lvl7pPr>
            <a:lvl8pPr lvl="7" rtl="0">
              <a:spcBef>
                <a:spcPts val="0"/>
              </a:spcBef>
              <a:spcAft>
                <a:spcPts val="0"/>
              </a:spcAft>
              <a:buSzPts val="2800"/>
              <a:buNone/>
              <a:defRPr sz="1867"/>
            </a:lvl8pPr>
            <a:lvl9pPr lvl="8" rtl="0">
              <a:spcBef>
                <a:spcPts val="0"/>
              </a:spcBef>
              <a:spcAft>
                <a:spcPts val="0"/>
              </a:spcAft>
              <a:buSzPts val="2800"/>
              <a:buNone/>
              <a:defRPr sz="1867"/>
            </a:lvl9pPr>
          </a:lstStyle>
          <a:p>
            <a:endParaRPr/>
          </a:p>
        </p:txBody>
      </p:sp>
      <p:sp>
        <p:nvSpPr>
          <p:cNvPr id="137" name="Shape 137"/>
          <p:cNvSpPr txBox="1">
            <a:spLocks noGrp="1"/>
          </p:cNvSpPr>
          <p:nvPr>
            <p:ph type="sldNum" idx="12"/>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b="0" i="0" u="none" strike="noStrike" cap="none">
                <a:solidFill>
                  <a:schemeClr val="dk1"/>
                </a:solidFill>
                <a:latin typeface="Calibri"/>
                <a:ea typeface="Calibri"/>
                <a:cs typeface="Calibri"/>
                <a:sym typeface="Calibri"/>
              </a:defRPr>
            </a:lvl1pPr>
            <a:lvl2pPr marL="0" marR="0" lvl="1" indent="0" algn="l" rtl="0">
              <a:spcBef>
                <a:spcPts val="0"/>
              </a:spcBef>
              <a:buNone/>
              <a:defRPr sz="1867" b="0" i="0" u="none" strike="noStrike" cap="none">
                <a:solidFill>
                  <a:schemeClr val="dk1"/>
                </a:solidFill>
                <a:latin typeface="Calibri"/>
                <a:ea typeface="Calibri"/>
                <a:cs typeface="Calibri"/>
                <a:sym typeface="Calibri"/>
              </a:defRPr>
            </a:lvl2pPr>
            <a:lvl3pPr marL="0" marR="0" lvl="2" indent="0" algn="l" rtl="0">
              <a:spcBef>
                <a:spcPts val="0"/>
              </a:spcBef>
              <a:buNone/>
              <a:defRPr sz="1867" b="0" i="0" u="none" strike="noStrike" cap="none">
                <a:solidFill>
                  <a:schemeClr val="dk1"/>
                </a:solidFill>
                <a:latin typeface="Calibri"/>
                <a:ea typeface="Calibri"/>
                <a:cs typeface="Calibri"/>
                <a:sym typeface="Calibri"/>
              </a:defRPr>
            </a:lvl3pPr>
            <a:lvl4pPr marL="0" marR="0" lvl="3" indent="0" algn="l" rtl="0">
              <a:spcBef>
                <a:spcPts val="0"/>
              </a:spcBef>
              <a:buNone/>
              <a:defRPr sz="1867" b="0" i="0" u="none" strike="noStrike" cap="none">
                <a:solidFill>
                  <a:schemeClr val="dk1"/>
                </a:solidFill>
                <a:latin typeface="Calibri"/>
                <a:ea typeface="Calibri"/>
                <a:cs typeface="Calibri"/>
                <a:sym typeface="Calibri"/>
              </a:defRPr>
            </a:lvl4pPr>
            <a:lvl5pPr marL="0" marR="0" lvl="4" indent="0" algn="l" rtl="0">
              <a:spcBef>
                <a:spcPts val="0"/>
              </a:spcBef>
              <a:buNone/>
              <a:defRPr sz="1867" b="0" i="0" u="none" strike="noStrike" cap="none">
                <a:solidFill>
                  <a:schemeClr val="dk1"/>
                </a:solidFill>
                <a:latin typeface="Calibri"/>
                <a:ea typeface="Calibri"/>
                <a:cs typeface="Calibri"/>
                <a:sym typeface="Calibri"/>
              </a:defRPr>
            </a:lvl5pPr>
            <a:lvl6pPr marL="0" marR="0" lvl="5" indent="0" algn="l" rtl="0">
              <a:spcBef>
                <a:spcPts val="0"/>
              </a:spcBef>
              <a:buNone/>
              <a:defRPr sz="1867" b="0" i="0" u="none" strike="noStrike" cap="none">
                <a:solidFill>
                  <a:schemeClr val="dk1"/>
                </a:solidFill>
                <a:latin typeface="Calibri"/>
                <a:ea typeface="Calibri"/>
                <a:cs typeface="Calibri"/>
                <a:sym typeface="Calibri"/>
              </a:defRPr>
            </a:lvl6pPr>
            <a:lvl7pPr marL="0" marR="0" lvl="6" indent="0" algn="l" rtl="0">
              <a:spcBef>
                <a:spcPts val="0"/>
              </a:spcBef>
              <a:buNone/>
              <a:defRPr sz="1867" b="0" i="0" u="none" strike="noStrike" cap="none">
                <a:solidFill>
                  <a:schemeClr val="dk1"/>
                </a:solidFill>
                <a:latin typeface="Calibri"/>
                <a:ea typeface="Calibri"/>
                <a:cs typeface="Calibri"/>
                <a:sym typeface="Calibri"/>
              </a:defRPr>
            </a:lvl7pPr>
            <a:lvl8pPr marL="0" marR="0" lvl="7" indent="0" algn="l" rtl="0">
              <a:spcBef>
                <a:spcPts val="0"/>
              </a:spcBef>
              <a:buNone/>
              <a:defRPr sz="1867" b="0" i="0" u="none" strike="noStrike" cap="none">
                <a:solidFill>
                  <a:schemeClr val="dk1"/>
                </a:solidFill>
                <a:latin typeface="Calibri"/>
                <a:ea typeface="Calibri"/>
                <a:cs typeface="Calibri"/>
                <a:sym typeface="Calibri"/>
              </a:defRPr>
            </a:lvl8pPr>
            <a:lvl9pPr marL="0" marR="0" lvl="8" indent="0" algn="l" rtl="0">
              <a:spcBef>
                <a:spcPts val="0"/>
              </a:spcBef>
              <a:buNone/>
              <a:defRPr sz="1867"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88894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3">
  <p:cSld name="Blank 3">
    <p:spTree>
      <p:nvGrpSpPr>
        <p:cNvPr id="1" name="Shape 70"/>
        <p:cNvGrpSpPr/>
        <p:nvPr/>
      </p:nvGrpSpPr>
      <p:grpSpPr>
        <a:xfrm>
          <a:off x="0" y="0"/>
          <a:ext cx="0" cy="0"/>
          <a:chOff x="0" y="0"/>
          <a:chExt cx="0" cy="0"/>
        </a:xfrm>
      </p:grpSpPr>
    </p:spTree>
    <p:extLst>
      <p:ext uri="{BB962C8B-B14F-4D97-AF65-F5344CB8AC3E}">
        <p14:creationId xmlns:p14="http://schemas.microsoft.com/office/powerpoint/2010/main" val="102120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6332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Shape 14"/>
          <p:cNvSpPr txBox="1">
            <a:spLocks noGrp="1"/>
          </p:cNvSpPr>
          <p:nvPr>
            <p:ph type="body" idx="1"/>
          </p:nvPr>
        </p:nvSpPr>
        <p:spPr>
          <a:xfrm>
            <a:off x="415600" y="1025867"/>
            <a:ext cx="11360800" cy="5066000"/>
          </a:xfrm>
          <a:prstGeom prst="rect">
            <a:avLst/>
          </a:prstGeom>
        </p:spPr>
        <p:txBody>
          <a:bodyPr spcFirstLastPara="1" wrap="square" lIns="91425" tIns="91425" rIns="91425" bIns="91425" anchor="t" anchorCtr="0"/>
          <a:lstStyle>
            <a:lvl1pPr marL="609585" lvl="0" indent="-457189" rtl="0">
              <a:lnSpc>
                <a:spcPct val="100000"/>
              </a:lnSpc>
              <a:spcBef>
                <a:spcPts val="0"/>
              </a:spcBef>
              <a:spcAft>
                <a:spcPts val="0"/>
              </a:spcAft>
              <a:buClr>
                <a:srgbClr val="000000"/>
              </a:buClr>
              <a:buSzPts val="1800"/>
              <a:buFont typeface="Avenir"/>
              <a:buChar char="●"/>
              <a:defRPr>
                <a:solidFill>
                  <a:srgbClr val="000000"/>
                </a:solidFill>
                <a:latin typeface="Avenir"/>
                <a:ea typeface="Avenir"/>
                <a:cs typeface="Avenir"/>
                <a:sym typeface="Avenir"/>
              </a:defRPr>
            </a:lvl1pPr>
            <a:lvl2pPr marL="1219170" lvl="1" indent="-423323" rtl="0">
              <a:lnSpc>
                <a:spcPct val="100000"/>
              </a:lnSpc>
              <a:spcBef>
                <a:spcPts val="2133"/>
              </a:spcBef>
              <a:spcAft>
                <a:spcPts val="0"/>
              </a:spcAft>
              <a:buClr>
                <a:srgbClr val="000000"/>
              </a:buClr>
              <a:buSzPts val="1400"/>
              <a:buFont typeface="Avenir"/>
              <a:buChar char="○"/>
              <a:defRPr>
                <a:solidFill>
                  <a:srgbClr val="000000"/>
                </a:solidFill>
                <a:latin typeface="Avenir"/>
                <a:ea typeface="Avenir"/>
                <a:cs typeface="Avenir"/>
                <a:sym typeface="Avenir"/>
              </a:defRPr>
            </a:lvl2pPr>
            <a:lvl3pPr marL="1828754" lvl="2" indent="-423323" rtl="0">
              <a:lnSpc>
                <a:spcPct val="100000"/>
              </a:lnSpc>
              <a:spcBef>
                <a:spcPts val="2133"/>
              </a:spcBef>
              <a:spcAft>
                <a:spcPts val="0"/>
              </a:spcAft>
              <a:buClr>
                <a:srgbClr val="000000"/>
              </a:buClr>
              <a:buSzPts val="1400"/>
              <a:buFont typeface="Avenir"/>
              <a:buChar char="■"/>
              <a:defRPr>
                <a:solidFill>
                  <a:srgbClr val="000000"/>
                </a:solidFill>
                <a:latin typeface="Avenir"/>
                <a:ea typeface="Avenir"/>
                <a:cs typeface="Avenir"/>
                <a:sym typeface="Avenir"/>
              </a:defRPr>
            </a:lvl3pPr>
            <a:lvl4pPr marL="2438339" lvl="3" indent="-423323" rtl="0">
              <a:lnSpc>
                <a:spcPct val="100000"/>
              </a:lnSpc>
              <a:spcBef>
                <a:spcPts val="2133"/>
              </a:spcBef>
              <a:spcAft>
                <a:spcPts val="0"/>
              </a:spcAft>
              <a:buClr>
                <a:srgbClr val="000000"/>
              </a:buClr>
              <a:buSzPts val="1400"/>
              <a:buFont typeface="Avenir"/>
              <a:buChar char="●"/>
              <a:defRPr>
                <a:solidFill>
                  <a:srgbClr val="000000"/>
                </a:solidFill>
                <a:latin typeface="Avenir"/>
                <a:ea typeface="Avenir"/>
                <a:cs typeface="Avenir"/>
                <a:sym typeface="Avenir"/>
              </a:defRPr>
            </a:lvl4pPr>
            <a:lvl5pPr marL="3047924" lvl="4" indent="-423323" rtl="0">
              <a:lnSpc>
                <a:spcPct val="100000"/>
              </a:lnSpc>
              <a:spcBef>
                <a:spcPts val="2133"/>
              </a:spcBef>
              <a:spcAft>
                <a:spcPts val="0"/>
              </a:spcAft>
              <a:buClr>
                <a:srgbClr val="000000"/>
              </a:buClr>
              <a:buSzPts val="1400"/>
              <a:buFont typeface="Avenir"/>
              <a:buChar char="○"/>
              <a:defRPr>
                <a:solidFill>
                  <a:srgbClr val="000000"/>
                </a:solidFill>
                <a:latin typeface="Avenir"/>
                <a:ea typeface="Avenir"/>
                <a:cs typeface="Avenir"/>
                <a:sym typeface="Avenir"/>
              </a:defRPr>
            </a:lvl5pPr>
            <a:lvl6pPr marL="3657509" lvl="5" indent="-423323" rtl="0">
              <a:lnSpc>
                <a:spcPct val="100000"/>
              </a:lnSpc>
              <a:spcBef>
                <a:spcPts val="2133"/>
              </a:spcBef>
              <a:spcAft>
                <a:spcPts val="0"/>
              </a:spcAft>
              <a:buClr>
                <a:srgbClr val="000000"/>
              </a:buClr>
              <a:buSzPts val="1400"/>
              <a:buFont typeface="Avenir"/>
              <a:buChar char="■"/>
              <a:defRPr>
                <a:solidFill>
                  <a:srgbClr val="000000"/>
                </a:solidFill>
                <a:latin typeface="Avenir"/>
                <a:ea typeface="Avenir"/>
                <a:cs typeface="Avenir"/>
                <a:sym typeface="Avenir"/>
              </a:defRPr>
            </a:lvl6pPr>
            <a:lvl7pPr marL="4267093" lvl="6" indent="-423323" rtl="0">
              <a:lnSpc>
                <a:spcPct val="100000"/>
              </a:lnSpc>
              <a:spcBef>
                <a:spcPts val="2133"/>
              </a:spcBef>
              <a:spcAft>
                <a:spcPts val="0"/>
              </a:spcAft>
              <a:buClr>
                <a:srgbClr val="000000"/>
              </a:buClr>
              <a:buSzPts val="1400"/>
              <a:buFont typeface="Avenir"/>
              <a:buChar char="●"/>
              <a:defRPr>
                <a:solidFill>
                  <a:srgbClr val="000000"/>
                </a:solidFill>
                <a:latin typeface="Avenir"/>
                <a:ea typeface="Avenir"/>
                <a:cs typeface="Avenir"/>
                <a:sym typeface="Avenir"/>
              </a:defRPr>
            </a:lvl7pPr>
            <a:lvl8pPr marL="4876678" lvl="7" indent="-423323" rtl="0">
              <a:lnSpc>
                <a:spcPct val="100000"/>
              </a:lnSpc>
              <a:spcBef>
                <a:spcPts val="2133"/>
              </a:spcBef>
              <a:spcAft>
                <a:spcPts val="0"/>
              </a:spcAft>
              <a:buClr>
                <a:srgbClr val="000000"/>
              </a:buClr>
              <a:buSzPts val="1400"/>
              <a:buFont typeface="Avenir"/>
              <a:buChar char="○"/>
              <a:defRPr>
                <a:solidFill>
                  <a:srgbClr val="000000"/>
                </a:solidFill>
                <a:latin typeface="Avenir"/>
                <a:ea typeface="Avenir"/>
                <a:cs typeface="Avenir"/>
                <a:sym typeface="Avenir"/>
              </a:defRPr>
            </a:lvl8pPr>
            <a:lvl9pPr marL="5486263" lvl="8" indent="-423323" rtl="0">
              <a:lnSpc>
                <a:spcPct val="100000"/>
              </a:lnSpc>
              <a:spcBef>
                <a:spcPts val="2133"/>
              </a:spcBef>
              <a:spcAft>
                <a:spcPts val="2133"/>
              </a:spcAft>
              <a:buClr>
                <a:srgbClr val="000000"/>
              </a:buClr>
              <a:buSzPts val="1400"/>
              <a:buFont typeface="Avenir"/>
              <a:buChar char="■"/>
              <a:defRPr>
                <a:solidFill>
                  <a:srgbClr val="000000"/>
                </a:solidFill>
                <a:latin typeface="Avenir"/>
                <a:ea typeface="Avenir"/>
                <a:cs typeface="Avenir"/>
                <a:sym typeface="Avenir"/>
              </a:defRPr>
            </a:lvl9pPr>
          </a:lstStyle>
          <a:p>
            <a:endParaRPr/>
          </a:p>
        </p:txBody>
      </p:sp>
      <p:sp>
        <p:nvSpPr>
          <p:cNvPr id="15" name="Shape 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atin typeface="Helvetica Neue"/>
                <a:ea typeface="Helvetica Neue"/>
                <a:cs typeface="Helvetica Neue"/>
                <a:sym typeface="Helvetica Neue"/>
              </a:defRPr>
            </a:lvl1pPr>
            <a:lvl2pPr lvl="1" rtl="0">
              <a:buNone/>
              <a:defRPr>
                <a:latin typeface="Helvetica Neue"/>
                <a:ea typeface="Helvetica Neue"/>
                <a:cs typeface="Helvetica Neue"/>
                <a:sym typeface="Helvetica Neue"/>
              </a:defRPr>
            </a:lvl2pPr>
            <a:lvl3pPr lvl="2" rtl="0">
              <a:buNone/>
              <a:defRPr>
                <a:latin typeface="Helvetica Neue"/>
                <a:ea typeface="Helvetica Neue"/>
                <a:cs typeface="Helvetica Neue"/>
                <a:sym typeface="Helvetica Neue"/>
              </a:defRPr>
            </a:lvl3pPr>
            <a:lvl4pPr lvl="3" rtl="0">
              <a:buNone/>
              <a:defRPr>
                <a:latin typeface="Helvetica Neue"/>
                <a:ea typeface="Helvetica Neue"/>
                <a:cs typeface="Helvetica Neue"/>
                <a:sym typeface="Helvetica Neue"/>
              </a:defRPr>
            </a:lvl4pPr>
            <a:lvl5pPr lvl="4" rtl="0">
              <a:buNone/>
              <a:defRPr>
                <a:latin typeface="Helvetica Neue"/>
                <a:ea typeface="Helvetica Neue"/>
                <a:cs typeface="Helvetica Neue"/>
                <a:sym typeface="Helvetica Neue"/>
              </a:defRPr>
            </a:lvl5pPr>
            <a:lvl6pPr lvl="5" rtl="0">
              <a:buNone/>
              <a:defRPr>
                <a:latin typeface="Helvetica Neue"/>
                <a:ea typeface="Helvetica Neue"/>
                <a:cs typeface="Helvetica Neue"/>
                <a:sym typeface="Helvetica Neue"/>
              </a:defRPr>
            </a:lvl6pPr>
            <a:lvl7pPr lvl="6" rtl="0">
              <a:buNone/>
              <a:defRPr>
                <a:latin typeface="Helvetica Neue"/>
                <a:ea typeface="Helvetica Neue"/>
                <a:cs typeface="Helvetica Neue"/>
                <a:sym typeface="Helvetica Neue"/>
              </a:defRPr>
            </a:lvl7pPr>
            <a:lvl8pPr lvl="7" rtl="0">
              <a:buNone/>
              <a:defRPr>
                <a:latin typeface="Helvetica Neue"/>
                <a:ea typeface="Helvetica Neue"/>
                <a:cs typeface="Helvetica Neue"/>
                <a:sym typeface="Helvetica Neue"/>
              </a:defRPr>
            </a:lvl8pPr>
            <a:lvl9pPr lvl="8" rtl="0">
              <a:buNone/>
              <a:defRPr>
                <a:latin typeface="Helvetica Neue"/>
                <a:ea typeface="Helvetica Neue"/>
                <a:cs typeface="Helvetica Neue"/>
                <a:sym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smtClean="0">
                <a:ln>
                  <a:noFill/>
                </a:ln>
                <a:solidFill>
                  <a:prstClr val="black"/>
                </a:solidFill>
                <a:effectLst/>
                <a:uLnTx/>
                <a:uFillTx/>
                <a:latin typeface="Helvetica Neue"/>
                <a:sym typeface="Helvetica Neue"/>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 sz="1800" b="0" i="0" u="none" strike="noStrike" kern="1200" cap="none" spc="0" normalizeH="0" baseline="0" noProof="0">
              <a:ln>
                <a:noFill/>
              </a:ln>
              <a:solidFill>
                <a:prstClr val="black"/>
              </a:solidFill>
              <a:effectLst/>
              <a:uLnTx/>
              <a:uFillTx/>
              <a:latin typeface="Helvetica Neue"/>
              <a:sym typeface="Helvetica Neue"/>
            </a:endParaRPr>
          </a:p>
        </p:txBody>
      </p:sp>
      <p:sp>
        <p:nvSpPr>
          <p:cNvPr id="16" name="Shape 16"/>
          <p:cNvSpPr txBox="1">
            <a:spLocks noGrp="1"/>
          </p:cNvSpPr>
          <p:nvPr>
            <p:ph type="title"/>
          </p:nvPr>
        </p:nvSpPr>
        <p:spPr>
          <a:xfrm>
            <a:off x="0" y="0"/>
            <a:ext cx="12192000" cy="8996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t" anchorCtr="0"/>
          <a:lstStyle>
            <a:lvl1pPr lvl="0" rtl="0">
              <a:spcBef>
                <a:spcPts val="0"/>
              </a:spcBef>
              <a:spcAft>
                <a:spcPts val="0"/>
              </a:spcAft>
              <a:buClr>
                <a:srgbClr val="FFFFFF"/>
              </a:buClr>
              <a:buSzPts val="2600"/>
              <a:buNone/>
              <a:defRPr sz="3467">
                <a:solidFill>
                  <a:srgbClr val="FFFFFF"/>
                </a:solidFill>
              </a:defRPr>
            </a:lvl1pPr>
            <a:lvl2pPr lvl="1" rtl="0">
              <a:spcBef>
                <a:spcPts val="0"/>
              </a:spcBef>
              <a:spcAft>
                <a:spcPts val="0"/>
              </a:spcAft>
              <a:buClr>
                <a:srgbClr val="FFFFFF"/>
              </a:buClr>
              <a:buSzPts val="2400"/>
              <a:buFont typeface="Avenir"/>
              <a:buNone/>
              <a:defRPr sz="3200">
                <a:solidFill>
                  <a:srgbClr val="FFFFFF"/>
                </a:solidFill>
                <a:latin typeface="Avenir"/>
                <a:ea typeface="Avenir"/>
                <a:cs typeface="Avenir"/>
                <a:sym typeface="Avenir"/>
              </a:defRPr>
            </a:lvl2pPr>
            <a:lvl3pPr lvl="2" rtl="0">
              <a:spcBef>
                <a:spcPts val="0"/>
              </a:spcBef>
              <a:spcAft>
                <a:spcPts val="0"/>
              </a:spcAft>
              <a:buClr>
                <a:srgbClr val="FFFFFF"/>
              </a:buClr>
              <a:buSzPts val="2400"/>
              <a:buFont typeface="Avenir"/>
              <a:buNone/>
              <a:defRPr sz="3200">
                <a:solidFill>
                  <a:srgbClr val="FFFFFF"/>
                </a:solidFill>
                <a:latin typeface="Avenir"/>
                <a:ea typeface="Avenir"/>
                <a:cs typeface="Avenir"/>
                <a:sym typeface="Avenir"/>
              </a:defRPr>
            </a:lvl3pPr>
            <a:lvl4pPr lvl="3" rtl="0">
              <a:spcBef>
                <a:spcPts val="0"/>
              </a:spcBef>
              <a:spcAft>
                <a:spcPts val="0"/>
              </a:spcAft>
              <a:buClr>
                <a:srgbClr val="FFFFFF"/>
              </a:buClr>
              <a:buSzPts val="2400"/>
              <a:buFont typeface="Avenir"/>
              <a:buNone/>
              <a:defRPr sz="3200">
                <a:solidFill>
                  <a:srgbClr val="FFFFFF"/>
                </a:solidFill>
                <a:latin typeface="Avenir"/>
                <a:ea typeface="Avenir"/>
                <a:cs typeface="Avenir"/>
                <a:sym typeface="Avenir"/>
              </a:defRPr>
            </a:lvl4pPr>
            <a:lvl5pPr lvl="4" rtl="0">
              <a:spcBef>
                <a:spcPts val="0"/>
              </a:spcBef>
              <a:spcAft>
                <a:spcPts val="0"/>
              </a:spcAft>
              <a:buClr>
                <a:srgbClr val="FFFFFF"/>
              </a:buClr>
              <a:buSzPts val="2400"/>
              <a:buFont typeface="Avenir"/>
              <a:buNone/>
              <a:defRPr sz="3200">
                <a:solidFill>
                  <a:srgbClr val="FFFFFF"/>
                </a:solidFill>
                <a:latin typeface="Avenir"/>
                <a:ea typeface="Avenir"/>
                <a:cs typeface="Avenir"/>
                <a:sym typeface="Avenir"/>
              </a:defRPr>
            </a:lvl5pPr>
            <a:lvl6pPr lvl="5" rtl="0">
              <a:spcBef>
                <a:spcPts val="0"/>
              </a:spcBef>
              <a:spcAft>
                <a:spcPts val="0"/>
              </a:spcAft>
              <a:buClr>
                <a:srgbClr val="FFFFFF"/>
              </a:buClr>
              <a:buSzPts val="2400"/>
              <a:buFont typeface="Avenir"/>
              <a:buNone/>
              <a:defRPr sz="3200">
                <a:solidFill>
                  <a:srgbClr val="FFFFFF"/>
                </a:solidFill>
                <a:latin typeface="Avenir"/>
                <a:ea typeface="Avenir"/>
                <a:cs typeface="Avenir"/>
                <a:sym typeface="Avenir"/>
              </a:defRPr>
            </a:lvl6pPr>
            <a:lvl7pPr lvl="6" rtl="0">
              <a:spcBef>
                <a:spcPts val="0"/>
              </a:spcBef>
              <a:spcAft>
                <a:spcPts val="0"/>
              </a:spcAft>
              <a:buClr>
                <a:srgbClr val="FFFFFF"/>
              </a:buClr>
              <a:buSzPts val="2400"/>
              <a:buFont typeface="Avenir"/>
              <a:buNone/>
              <a:defRPr sz="3200">
                <a:solidFill>
                  <a:srgbClr val="FFFFFF"/>
                </a:solidFill>
                <a:latin typeface="Avenir"/>
                <a:ea typeface="Avenir"/>
                <a:cs typeface="Avenir"/>
                <a:sym typeface="Avenir"/>
              </a:defRPr>
            </a:lvl7pPr>
            <a:lvl8pPr lvl="7" rtl="0">
              <a:spcBef>
                <a:spcPts val="0"/>
              </a:spcBef>
              <a:spcAft>
                <a:spcPts val="0"/>
              </a:spcAft>
              <a:buClr>
                <a:srgbClr val="FFFFFF"/>
              </a:buClr>
              <a:buSzPts val="2400"/>
              <a:buFont typeface="Avenir"/>
              <a:buNone/>
              <a:defRPr sz="3200">
                <a:solidFill>
                  <a:srgbClr val="FFFFFF"/>
                </a:solidFill>
                <a:latin typeface="Avenir"/>
                <a:ea typeface="Avenir"/>
                <a:cs typeface="Avenir"/>
                <a:sym typeface="Avenir"/>
              </a:defRPr>
            </a:lvl8pPr>
            <a:lvl9pPr lvl="8" rtl="0">
              <a:spcBef>
                <a:spcPts val="0"/>
              </a:spcBef>
              <a:spcAft>
                <a:spcPts val="0"/>
              </a:spcAft>
              <a:buClr>
                <a:srgbClr val="FFFFFF"/>
              </a:buClr>
              <a:buSzPts val="2400"/>
              <a:buFont typeface="Avenir"/>
              <a:buNone/>
              <a:defRPr sz="3200">
                <a:solidFill>
                  <a:srgbClr val="FFFFFF"/>
                </a:solidFill>
                <a:latin typeface="Avenir"/>
                <a:ea typeface="Avenir"/>
                <a:cs typeface="Avenir"/>
                <a:sym typeface="Avenir"/>
              </a:defRPr>
            </a:lvl9pPr>
          </a:lstStyle>
          <a:p>
            <a:endParaRPr/>
          </a:p>
        </p:txBody>
      </p:sp>
    </p:spTree>
    <p:extLst>
      <p:ext uri="{BB962C8B-B14F-4D97-AF65-F5344CB8AC3E}">
        <p14:creationId xmlns:p14="http://schemas.microsoft.com/office/powerpoint/2010/main" val="2338564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719146"/>
            <a:ext cx="9144000" cy="1538654"/>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34282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9595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3752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283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 Center 1">
  <p:cSld name="Title - Center 1">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1190625" y="2268141"/>
            <a:ext cx="9810800" cy="2321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lt1"/>
              </a:buClr>
              <a:buSzPts val="3300"/>
              <a:buFont typeface="Arial"/>
              <a:buNone/>
              <a:defRPr sz="4400" b="1" i="0" u="none" strike="noStrike" cap="none">
                <a:solidFill>
                  <a:schemeClr val="lt1"/>
                </a:solidFill>
                <a:latin typeface="Arial"/>
                <a:ea typeface="Arial"/>
                <a:cs typeface="Arial"/>
                <a:sym typeface="Arial"/>
              </a:defRPr>
            </a:lvl1pPr>
            <a:lvl2pPr lvl="1" rtl="0">
              <a:spcBef>
                <a:spcPts val="0"/>
              </a:spcBef>
              <a:spcAft>
                <a:spcPts val="0"/>
              </a:spcAft>
              <a:buSzPts val="2800"/>
              <a:buNone/>
              <a:defRPr sz="1867"/>
            </a:lvl2pPr>
            <a:lvl3pPr lvl="2" rtl="0">
              <a:spcBef>
                <a:spcPts val="0"/>
              </a:spcBef>
              <a:spcAft>
                <a:spcPts val="0"/>
              </a:spcAft>
              <a:buSzPts val="2800"/>
              <a:buNone/>
              <a:defRPr sz="1867"/>
            </a:lvl3pPr>
            <a:lvl4pPr lvl="3" rtl="0">
              <a:spcBef>
                <a:spcPts val="0"/>
              </a:spcBef>
              <a:spcAft>
                <a:spcPts val="0"/>
              </a:spcAft>
              <a:buSzPts val="2800"/>
              <a:buNone/>
              <a:defRPr sz="1867"/>
            </a:lvl4pPr>
            <a:lvl5pPr lvl="4" rtl="0">
              <a:spcBef>
                <a:spcPts val="0"/>
              </a:spcBef>
              <a:spcAft>
                <a:spcPts val="0"/>
              </a:spcAft>
              <a:buSzPts val="2800"/>
              <a:buNone/>
              <a:defRPr sz="1867"/>
            </a:lvl5pPr>
            <a:lvl6pPr lvl="5" rtl="0">
              <a:spcBef>
                <a:spcPts val="0"/>
              </a:spcBef>
              <a:spcAft>
                <a:spcPts val="0"/>
              </a:spcAft>
              <a:buSzPts val="2800"/>
              <a:buNone/>
              <a:defRPr sz="1867"/>
            </a:lvl6pPr>
            <a:lvl7pPr lvl="6" rtl="0">
              <a:spcBef>
                <a:spcPts val="0"/>
              </a:spcBef>
              <a:spcAft>
                <a:spcPts val="0"/>
              </a:spcAft>
              <a:buSzPts val="2800"/>
              <a:buNone/>
              <a:defRPr sz="1867"/>
            </a:lvl7pPr>
            <a:lvl8pPr lvl="7" rtl="0">
              <a:spcBef>
                <a:spcPts val="0"/>
              </a:spcBef>
              <a:spcAft>
                <a:spcPts val="0"/>
              </a:spcAft>
              <a:buSzPts val="2800"/>
              <a:buNone/>
              <a:defRPr sz="1867"/>
            </a:lvl8pPr>
            <a:lvl9pPr lvl="8" rtl="0">
              <a:spcBef>
                <a:spcPts val="0"/>
              </a:spcBef>
              <a:spcAft>
                <a:spcPts val="0"/>
              </a:spcAft>
              <a:buSzPts val="2800"/>
              <a:buNone/>
              <a:defRPr sz="1867"/>
            </a:lvl9pPr>
          </a:lstStyle>
          <a:p>
            <a:endParaRPr/>
          </a:p>
        </p:txBody>
      </p:sp>
      <p:sp>
        <p:nvSpPr>
          <p:cNvPr id="137" name="Shape 137"/>
          <p:cNvSpPr txBox="1">
            <a:spLocks noGrp="1"/>
          </p:cNvSpPr>
          <p:nvPr>
            <p:ph type="sldNum" idx="12"/>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b="0" i="0" u="none" strike="noStrike" cap="none">
                <a:solidFill>
                  <a:schemeClr val="dk1"/>
                </a:solidFill>
                <a:latin typeface="Calibri"/>
                <a:ea typeface="Calibri"/>
                <a:cs typeface="Calibri"/>
                <a:sym typeface="Calibri"/>
              </a:defRPr>
            </a:lvl1pPr>
            <a:lvl2pPr marL="0" marR="0" lvl="1" indent="0" algn="l" rtl="0">
              <a:spcBef>
                <a:spcPts val="0"/>
              </a:spcBef>
              <a:buNone/>
              <a:defRPr sz="1867" b="0" i="0" u="none" strike="noStrike" cap="none">
                <a:solidFill>
                  <a:schemeClr val="dk1"/>
                </a:solidFill>
                <a:latin typeface="Calibri"/>
                <a:ea typeface="Calibri"/>
                <a:cs typeface="Calibri"/>
                <a:sym typeface="Calibri"/>
              </a:defRPr>
            </a:lvl2pPr>
            <a:lvl3pPr marL="0" marR="0" lvl="2" indent="0" algn="l" rtl="0">
              <a:spcBef>
                <a:spcPts val="0"/>
              </a:spcBef>
              <a:buNone/>
              <a:defRPr sz="1867" b="0" i="0" u="none" strike="noStrike" cap="none">
                <a:solidFill>
                  <a:schemeClr val="dk1"/>
                </a:solidFill>
                <a:latin typeface="Calibri"/>
                <a:ea typeface="Calibri"/>
                <a:cs typeface="Calibri"/>
                <a:sym typeface="Calibri"/>
              </a:defRPr>
            </a:lvl3pPr>
            <a:lvl4pPr marL="0" marR="0" lvl="3" indent="0" algn="l" rtl="0">
              <a:spcBef>
                <a:spcPts val="0"/>
              </a:spcBef>
              <a:buNone/>
              <a:defRPr sz="1867" b="0" i="0" u="none" strike="noStrike" cap="none">
                <a:solidFill>
                  <a:schemeClr val="dk1"/>
                </a:solidFill>
                <a:latin typeface="Calibri"/>
                <a:ea typeface="Calibri"/>
                <a:cs typeface="Calibri"/>
                <a:sym typeface="Calibri"/>
              </a:defRPr>
            </a:lvl4pPr>
            <a:lvl5pPr marL="0" marR="0" lvl="4" indent="0" algn="l" rtl="0">
              <a:spcBef>
                <a:spcPts val="0"/>
              </a:spcBef>
              <a:buNone/>
              <a:defRPr sz="1867" b="0" i="0" u="none" strike="noStrike" cap="none">
                <a:solidFill>
                  <a:schemeClr val="dk1"/>
                </a:solidFill>
                <a:latin typeface="Calibri"/>
                <a:ea typeface="Calibri"/>
                <a:cs typeface="Calibri"/>
                <a:sym typeface="Calibri"/>
              </a:defRPr>
            </a:lvl5pPr>
            <a:lvl6pPr marL="0" marR="0" lvl="5" indent="0" algn="l" rtl="0">
              <a:spcBef>
                <a:spcPts val="0"/>
              </a:spcBef>
              <a:buNone/>
              <a:defRPr sz="1867" b="0" i="0" u="none" strike="noStrike" cap="none">
                <a:solidFill>
                  <a:schemeClr val="dk1"/>
                </a:solidFill>
                <a:latin typeface="Calibri"/>
                <a:ea typeface="Calibri"/>
                <a:cs typeface="Calibri"/>
                <a:sym typeface="Calibri"/>
              </a:defRPr>
            </a:lvl6pPr>
            <a:lvl7pPr marL="0" marR="0" lvl="6" indent="0" algn="l" rtl="0">
              <a:spcBef>
                <a:spcPts val="0"/>
              </a:spcBef>
              <a:buNone/>
              <a:defRPr sz="1867" b="0" i="0" u="none" strike="noStrike" cap="none">
                <a:solidFill>
                  <a:schemeClr val="dk1"/>
                </a:solidFill>
                <a:latin typeface="Calibri"/>
                <a:ea typeface="Calibri"/>
                <a:cs typeface="Calibri"/>
                <a:sym typeface="Calibri"/>
              </a:defRPr>
            </a:lvl7pPr>
            <a:lvl8pPr marL="0" marR="0" lvl="7" indent="0" algn="l" rtl="0">
              <a:spcBef>
                <a:spcPts val="0"/>
              </a:spcBef>
              <a:buNone/>
              <a:defRPr sz="1867" b="0" i="0" u="none" strike="noStrike" cap="none">
                <a:solidFill>
                  <a:schemeClr val="dk1"/>
                </a:solidFill>
                <a:latin typeface="Calibri"/>
                <a:ea typeface="Calibri"/>
                <a:cs typeface="Calibri"/>
                <a:sym typeface="Calibri"/>
              </a:defRPr>
            </a:lvl8pPr>
            <a:lvl9pPr marL="0" marR="0" lvl="8" indent="0" algn="l" rtl="0">
              <a:spcBef>
                <a:spcPts val="0"/>
              </a:spcBef>
              <a:buNone/>
              <a:defRPr sz="1867"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94029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3">
  <p:cSld name="Blank 3">
    <p:spTree>
      <p:nvGrpSpPr>
        <p:cNvPr id="1" name="Shape 70"/>
        <p:cNvGrpSpPr/>
        <p:nvPr/>
      </p:nvGrpSpPr>
      <p:grpSpPr>
        <a:xfrm>
          <a:off x="0" y="0"/>
          <a:ext cx="0" cy="0"/>
          <a:chOff x="0" y="0"/>
          <a:chExt cx="0" cy="0"/>
        </a:xfrm>
      </p:grpSpPr>
    </p:spTree>
    <p:extLst>
      <p:ext uri="{BB962C8B-B14F-4D97-AF65-F5344CB8AC3E}">
        <p14:creationId xmlns:p14="http://schemas.microsoft.com/office/powerpoint/2010/main" val="4172579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588338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838200" y="175847"/>
            <a:ext cx="10515600" cy="896816"/>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53959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838200" y="175847"/>
            <a:ext cx="10515600" cy="896816"/>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838200" y="1248508"/>
            <a:ext cx="10515600" cy="553915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8454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486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5"/>
          <p:cNvSpPr txBox="1">
            <a:spLocks noGrp="1"/>
          </p:cNvSpPr>
          <p:nvPr>
            <p:ph type="subTitle" idx="1"/>
          </p:nvPr>
        </p:nvSpPr>
        <p:spPr>
          <a:xfrm>
            <a:off x="1524000" y="3719146"/>
            <a:ext cx="9144000" cy="1538654"/>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815926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719146"/>
            <a:ext cx="9144000" cy="1538654"/>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7756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458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6092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83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719146"/>
            <a:ext cx="9144000" cy="1538654"/>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4852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5.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8.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75847"/>
            <a:ext cx="10515600" cy="8968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248508"/>
            <a:ext cx="10515600" cy="55391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40677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Lst>
  <p:txStyles>
    <p:titleStyle>
      <a:lvl1pPr algn="l" defTabSz="914400" rtl="0" eaLnBrk="1" latinLnBrk="0" hangingPunct="1">
        <a:lnSpc>
          <a:spcPct val="90000"/>
        </a:lnSpc>
        <a:spcBef>
          <a:spcPct val="0"/>
        </a:spcBef>
        <a:buNone/>
        <a:defRPr sz="4400" b="1" kern="1200">
          <a:solidFill>
            <a:schemeClr val="tx1"/>
          </a:solidFill>
          <a:latin typeface="Gibson"/>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Gibson"/>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bson"/>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bson"/>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bson"/>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bso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75847"/>
            <a:ext cx="10515600" cy="8968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248508"/>
            <a:ext cx="10515600" cy="55391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40027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Lst>
  <p:txStyles>
    <p:titleStyle>
      <a:lvl1pPr algn="l" defTabSz="914400" rtl="0" eaLnBrk="1" latinLnBrk="0" hangingPunct="1">
        <a:lnSpc>
          <a:spcPct val="90000"/>
        </a:lnSpc>
        <a:spcBef>
          <a:spcPct val="0"/>
        </a:spcBef>
        <a:buNone/>
        <a:defRPr sz="4400" b="1" kern="1200">
          <a:solidFill>
            <a:schemeClr val="bg1"/>
          </a:solidFill>
          <a:latin typeface="Gibson"/>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Gibson"/>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Gibson"/>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ibson"/>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bson"/>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bso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75847"/>
            <a:ext cx="10515600" cy="8968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248508"/>
            <a:ext cx="10515600" cy="55391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61893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7" r:id="rId5"/>
  </p:sldLayoutIdLst>
  <p:txStyles>
    <p:titleStyle>
      <a:lvl1pPr algn="l" defTabSz="914400" rtl="0" eaLnBrk="1" latinLnBrk="0" hangingPunct="1">
        <a:lnSpc>
          <a:spcPct val="90000"/>
        </a:lnSpc>
        <a:spcBef>
          <a:spcPct val="0"/>
        </a:spcBef>
        <a:buNone/>
        <a:defRPr sz="4400" b="1" kern="1200">
          <a:solidFill>
            <a:schemeClr val="tx1"/>
          </a:solidFill>
          <a:latin typeface="Gibson"/>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Gibson"/>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bson"/>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bson"/>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bson"/>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bso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75847"/>
            <a:ext cx="10515600" cy="8968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248508"/>
            <a:ext cx="10515600" cy="55391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logo&#10;&#10;Description generated with high confidence">
            <a:extLst>
              <a:ext uri="{FF2B5EF4-FFF2-40B4-BE49-F238E27FC236}">
                <a16:creationId xmlns:a16="http://schemas.microsoft.com/office/drawing/2014/main" id="{8F3A372A-911D-4672-B6CB-B4B1CE592FE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32056" y="6124575"/>
            <a:ext cx="559943" cy="706510"/>
          </a:xfrm>
          <a:prstGeom prst="rect">
            <a:avLst/>
          </a:prstGeom>
        </p:spPr>
      </p:pic>
    </p:spTree>
    <p:extLst>
      <p:ext uri="{BB962C8B-B14F-4D97-AF65-F5344CB8AC3E}">
        <p14:creationId xmlns:p14="http://schemas.microsoft.com/office/powerpoint/2010/main" val="292675470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Lst>
  <p:txStyles>
    <p:titleStyle>
      <a:lvl1pPr algn="l" defTabSz="914400" rtl="0" eaLnBrk="1" latinLnBrk="0" hangingPunct="1">
        <a:lnSpc>
          <a:spcPct val="90000"/>
        </a:lnSpc>
        <a:spcBef>
          <a:spcPct val="0"/>
        </a:spcBef>
        <a:buNone/>
        <a:defRPr sz="4400" b="1" kern="1200">
          <a:solidFill>
            <a:srgbClr val="0D5369"/>
          </a:solidFill>
          <a:latin typeface="Gibson"/>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D5369"/>
          </a:solidFill>
          <a:latin typeface="Gibson"/>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D5369"/>
          </a:solidFill>
          <a:latin typeface="Gibson"/>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D5369"/>
          </a:solidFill>
          <a:latin typeface="Gibson"/>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D5369"/>
          </a:solidFill>
          <a:latin typeface="Gibson"/>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D5369"/>
          </a:solidFill>
          <a:latin typeface="Gibso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75847"/>
            <a:ext cx="10515600" cy="8968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248508"/>
            <a:ext cx="10515600" cy="55391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26628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p:txStyles>
    <p:titleStyle>
      <a:lvl1pPr algn="l" defTabSz="914400" rtl="0" eaLnBrk="1" latinLnBrk="0" hangingPunct="1">
        <a:lnSpc>
          <a:spcPct val="90000"/>
        </a:lnSpc>
        <a:spcBef>
          <a:spcPct val="0"/>
        </a:spcBef>
        <a:buNone/>
        <a:defRPr sz="4400" b="1" kern="1200">
          <a:solidFill>
            <a:schemeClr val="tx1"/>
          </a:solidFill>
          <a:latin typeface="Gibson"/>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Gibson"/>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bson"/>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bson"/>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bson"/>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bso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75847"/>
            <a:ext cx="10515600" cy="8968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248508"/>
            <a:ext cx="10515600" cy="55391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close up of a logo&#10;&#10;Description automatically generated">
            <a:extLst>
              <a:ext uri="{FF2B5EF4-FFF2-40B4-BE49-F238E27FC236}">
                <a16:creationId xmlns:a16="http://schemas.microsoft.com/office/drawing/2014/main" id="{FD61D05C-49F6-40BE-B1B7-86A6B6785942}"/>
              </a:ext>
            </a:extLst>
          </p:cNvPr>
          <p:cNvPicPr>
            <a:picLocks noChangeAspect="1"/>
          </p:cNvPicPr>
          <p:nvPr userDrawn="1"/>
        </p:nvPicPr>
        <p:blipFill>
          <a:blip r:embed="rId9">
            <a:alphaModFix amt="50000"/>
            <a:extLst>
              <a:ext uri="{28A0092B-C50C-407E-A947-70E740481C1C}">
                <a14:useLocalDpi xmlns:a14="http://schemas.microsoft.com/office/drawing/2010/main" val="0"/>
              </a:ext>
            </a:extLst>
          </a:blip>
          <a:stretch>
            <a:fillRect/>
          </a:stretch>
        </p:blipFill>
        <p:spPr>
          <a:xfrm>
            <a:off x="11560540" y="6093302"/>
            <a:ext cx="606059" cy="764697"/>
          </a:xfrm>
          <a:prstGeom prst="rect">
            <a:avLst/>
          </a:prstGeom>
        </p:spPr>
      </p:pic>
    </p:spTree>
    <p:extLst>
      <p:ext uri="{BB962C8B-B14F-4D97-AF65-F5344CB8AC3E}">
        <p14:creationId xmlns:p14="http://schemas.microsoft.com/office/powerpoint/2010/main" val="68543097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Lst>
  <p:txStyles>
    <p:titleStyle>
      <a:lvl1pPr algn="l" defTabSz="914400" rtl="0" eaLnBrk="1" latinLnBrk="0" hangingPunct="1">
        <a:lnSpc>
          <a:spcPct val="90000"/>
        </a:lnSpc>
        <a:spcBef>
          <a:spcPct val="0"/>
        </a:spcBef>
        <a:buNone/>
        <a:defRPr sz="4400" b="1" kern="1200">
          <a:solidFill>
            <a:srgbClr val="0D5369"/>
          </a:solidFill>
          <a:latin typeface="Gibson"/>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D5369"/>
          </a:solidFill>
          <a:latin typeface="Gibson"/>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D5369"/>
          </a:solidFill>
          <a:latin typeface="Gibson"/>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D5369"/>
          </a:solidFill>
          <a:latin typeface="Gibson"/>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D5369"/>
          </a:solidFill>
          <a:latin typeface="Gibson"/>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D5369"/>
          </a:solidFill>
          <a:latin typeface="Gibso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75847"/>
            <a:ext cx="10515600" cy="8968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248508"/>
            <a:ext cx="10515600" cy="55391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close up of a logo&#10;&#10;Description automatically generated">
            <a:extLst>
              <a:ext uri="{FF2B5EF4-FFF2-40B4-BE49-F238E27FC236}">
                <a16:creationId xmlns:a16="http://schemas.microsoft.com/office/drawing/2014/main" id="{F78D0014-A7AD-472F-A4A6-426AAA4DC71D}"/>
              </a:ext>
            </a:extLst>
          </p:cNvPr>
          <p:cNvPicPr>
            <a:picLocks noChangeAspect="1"/>
          </p:cNvPicPr>
          <p:nvPr userDrawn="1"/>
        </p:nvPicPr>
        <p:blipFill>
          <a:blip r:embed="rId8">
            <a:alphaModFix amt="50000"/>
            <a:extLst>
              <a:ext uri="{28A0092B-C50C-407E-A947-70E740481C1C}">
                <a14:useLocalDpi xmlns:a14="http://schemas.microsoft.com/office/drawing/2010/main" val="0"/>
              </a:ext>
            </a:extLst>
          </a:blip>
          <a:stretch>
            <a:fillRect/>
          </a:stretch>
        </p:blipFill>
        <p:spPr>
          <a:xfrm>
            <a:off x="11560540" y="6093302"/>
            <a:ext cx="606059" cy="764697"/>
          </a:xfrm>
          <a:prstGeom prst="rect">
            <a:avLst/>
          </a:prstGeom>
        </p:spPr>
      </p:pic>
    </p:spTree>
    <p:extLst>
      <p:ext uri="{BB962C8B-B14F-4D97-AF65-F5344CB8AC3E}">
        <p14:creationId xmlns:p14="http://schemas.microsoft.com/office/powerpoint/2010/main" val="417551563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Lst>
  <p:txStyles>
    <p:titleStyle>
      <a:lvl1pPr algn="l" defTabSz="914400" rtl="0" eaLnBrk="1" latinLnBrk="0" hangingPunct="1">
        <a:lnSpc>
          <a:spcPct val="90000"/>
        </a:lnSpc>
        <a:spcBef>
          <a:spcPct val="0"/>
        </a:spcBef>
        <a:buNone/>
        <a:defRPr sz="4400" b="1" kern="1200">
          <a:solidFill>
            <a:srgbClr val="0D5369"/>
          </a:solidFill>
          <a:latin typeface="Gibson"/>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D5369"/>
          </a:solidFill>
          <a:latin typeface="Gibson"/>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D5369"/>
          </a:solidFill>
          <a:latin typeface="Gibson"/>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D5369"/>
          </a:solidFill>
          <a:latin typeface="Gibson"/>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D5369"/>
          </a:solidFill>
          <a:latin typeface="Gibson"/>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D5369"/>
          </a:solidFill>
          <a:latin typeface="Gibso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175847"/>
            <a:ext cx="10515600" cy="89681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248508"/>
            <a:ext cx="10515600" cy="5539154"/>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5202346"/>
      </p:ext>
    </p:extLst>
  </p:cSld>
  <p:clrMap bg1="lt1" tx1="dk1" bg2="dk2" tx2="lt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openxmlformats.org/officeDocument/2006/relationships/image" Target="../media/image11.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809"/>
        <p:cNvGrpSpPr/>
        <p:nvPr/>
      </p:nvGrpSpPr>
      <p:grpSpPr>
        <a:xfrm>
          <a:off x="0" y="0"/>
          <a:ext cx="0" cy="0"/>
          <a:chOff x="0" y="0"/>
          <a:chExt cx="0" cy="0"/>
        </a:xfrm>
      </p:grpSpPr>
      <p:sp>
        <p:nvSpPr>
          <p:cNvPr id="4" name="Title 1">
            <a:extLst>
              <a:ext uri="{FF2B5EF4-FFF2-40B4-BE49-F238E27FC236}">
                <a16:creationId xmlns:a16="http://schemas.microsoft.com/office/drawing/2014/main" id="{B7BA10CD-5D0D-4438-8B54-E6BF1126B864}"/>
              </a:ext>
            </a:extLst>
          </p:cNvPr>
          <p:cNvSpPr txBox="1">
            <a:spLocks/>
          </p:cNvSpPr>
          <p:nvPr/>
        </p:nvSpPr>
        <p:spPr>
          <a:xfrm>
            <a:off x="1807225" y="1130288"/>
            <a:ext cx="8739266" cy="1612656"/>
          </a:xfrm>
          <a:prstGeom prst="rect">
            <a:avLst/>
          </a:prstGeom>
          <a:noFill/>
          <a:ln w="12700">
            <a:noFill/>
            <a:miter lim="400000"/>
          </a:ln>
          <a:extLst>
            <a:ext uri="{C572A759-6A51-4108-AA02-DFA0A04FC94B}">
              <ma14:wrappingTextBoxFlag xmlns:ma14="http://schemas.microsoft.com/office/mac/drawingml/2011/main" xmlns="" val="1"/>
            </a:ext>
          </a:extLst>
        </p:spPr>
        <p:txBody>
          <a:bodyPr lIns="60959" rIns="60959" anchor="ctr" anchorCtr="0">
            <a:noAutofit/>
          </a:bodyPr>
          <a:lstStyle>
            <a:lvl1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1pPr>
            <a:lvl2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2pPr>
            <a:lvl3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3pPr>
            <a:lvl4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4pPr>
            <a:lvl5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5pPr>
            <a:lvl6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6pPr>
            <a:lvl7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7pPr>
            <a:lvl8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8pPr>
            <a:lvl9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9pPr>
          </a:lstStyle>
          <a:p>
            <a:pPr marL="0" marR="0" lvl="0" indent="0" algn="ctr" defTabSz="609585" rtl="0" eaLnBrk="1" fontAlgn="auto" latinLnBrk="0" hangingPunct="0">
              <a:lnSpc>
                <a:spcPct val="90000"/>
              </a:lnSpc>
              <a:spcBef>
                <a:spcPts val="0"/>
              </a:spcBef>
              <a:spcAft>
                <a:spcPts val="0"/>
              </a:spcAft>
              <a:buClrTx/>
              <a:buSzTx/>
              <a:buFontTx/>
              <a:buNone/>
              <a:tabLst/>
              <a:defRPr/>
            </a:pPr>
            <a:r>
              <a:rPr kumimoji="0" lang="en-US" b="1" i="0" u="none" strike="noStrike" kern="0" cap="none" spc="0" normalizeH="0" baseline="0" noProof="0" dirty="0">
                <a:ln>
                  <a:noFill/>
                </a:ln>
                <a:solidFill>
                  <a:schemeClr val="tx1"/>
                </a:solidFill>
                <a:effectLst/>
                <a:uLnTx/>
                <a:uFillTx/>
                <a:latin typeface="Gibson"/>
                <a:cs typeface="Century Gothic"/>
                <a:sym typeface="Avenir Medium"/>
              </a:rPr>
              <a:t>#Scaling</a:t>
            </a:r>
            <a:r>
              <a:rPr lang="en-US" b="1" kern="0" cap="none" dirty="0">
                <a:solidFill>
                  <a:schemeClr val="tx1"/>
                </a:solidFill>
                <a:latin typeface="Gibson"/>
                <a:cs typeface="Century Gothic"/>
              </a:rPr>
              <a:t>AIforGood</a:t>
            </a:r>
          </a:p>
          <a:p>
            <a:pPr marL="0" marR="0" lvl="0" indent="0" algn="ctr" defTabSz="609585" rtl="0" eaLnBrk="1" fontAlgn="auto" latinLnBrk="0" hangingPunct="0">
              <a:lnSpc>
                <a:spcPct val="90000"/>
              </a:lnSpc>
              <a:spcBef>
                <a:spcPts val="0"/>
              </a:spcBef>
              <a:spcAft>
                <a:spcPts val="0"/>
              </a:spcAft>
              <a:buClrTx/>
              <a:buSzTx/>
              <a:buFontTx/>
              <a:buNone/>
              <a:tabLst/>
              <a:defRPr/>
            </a:pPr>
            <a:r>
              <a:rPr kumimoji="0" lang="en-US" b="1" i="0" u="none" strike="noStrike" kern="0" cap="none" spc="0" normalizeH="0" baseline="0" noProof="0" dirty="0">
                <a:ln>
                  <a:noFill/>
                </a:ln>
                <a:solidFill>
                  <a:srgbClr val="3E8DA9"/>
                </a:solidFill>
                <a:effectLst/>
                <a:uLnTx/>
                <a:uFillTx/>
                <a:latin typeface="Gibson"/>
                <a:cs typeface="Century Gothic"/>
                <a:sym typeface="Avenir Medium"/>
              </a:rPr>
              <a:t>With AI Commons</a:t>
            </a:r>
          </a:p>
          <a:p>
            <a:pPr marL="0" marR="0" lvl="0" indent="0" algn="ctr" defTabSz="609585" rtl="0" eaLnBrk="1" fontAlgn="auto" latinLnBrk="0" hangingPunct="0">
              <a:lnSpc>
                <a:spcPct val="90000"/>
              </a:lnSpc>
              <a:spcBef>
                <a:spcPts val="0"/>
              </a:spcBef>
              <a:spcAft>
                <a:spcPts val="0"/>
              </a:spcAft>
              <a:buClrTx/>
              <a:buSzTx/>
              <a:buFontTx/>
              <a:buNone/>
              <a:tabLst/>
              <a:defRPr/>
            </a:pPr>
            <a:r>
              <a:rPr lang="en-US" sz="4400" b="1" kern="0" cap="none" dirty="0">
                <a:solidFill>
                  <a:srgbClr val="3E8DA9"/>
                </a:solidFill>
                <a:latin typeface="Gibson"/>
                <a:cs typeface="Century Gothic"/>
              </a:rPr>
              <a:t>And Ocean Protocol</a:t>
            </a:r>
            <a:endParaRPr kumimoji="0" lang="en-US" sz="4400" b="1" i="0" u="none" strike="noStrike" kern="0" cap="none" spc="0" normalizeH="0" baseline="0" noProof="0" dirty="0">
              <a:ln>
                <a:noFill/>
              </a:ln>
              <a:solidFill>
                <a:srgbClr val="3E8DA9"/>
              </a:solidFill>
              <a:effectLst/>
              <a:uLnTx/>
              <a:uFillTx/>
              <a:latin typeface="Gibson"/>
              <a:cs typeface="Century Gothic"/>
              <a:sym typeface="Avenir Medium"/>
            </a:endParaRPr>
          </a:p>
        </p:txBody>
      </p:sp>
      <p:sp>
        <p:nvSpPr>
          <p:cNvPr id="5" name="Subtitle 2">
            <a:extLst>
              <a:ext uri="{FF2B5EF4-FFF2-40B4-BE49-F238E27FC236}">
                <a16:creationId xmlns:a16="http://schemas.microsoft.com/office/drawing/2014/main" id="{D1BC07B5-4F85-47B9-8411-757CA7065D91}"/>
              </a:ext>
            </a:extLst>
          </p:cNvPr>
          <p:cNvSpPr txBox="1">
            <a:spLocks/>
          </p:cNvSpPr>
          <p:nvPr/>
        </p:nvSpPr>
        <p:spPr>
          <a:xfrm>
            <a:off x="9466277" y="5805563"/>
            <a:ext cx="3314700" cy="1052437"/>
          </a:xfrm>
          <a:prstGeom prst="rect">
            <a:avLst/>
          </a:prstGeom>
          <a:noFill/>
          <a:ln w="12700">
            <a:miter lim="400000"/>
          </a:ln>
          <a:extLst>
            <a:ext uri="{C572A759-6A51-4108-AA02-DFA0A04FC94B}">
              <ma14:wrappingTextBoxFlag xmlns:ma14="http://schemas.microsoft.com/office/mac/drawingml/2011/main" xmlns="" val="1"/>
            </a:ext>
          </a:extLst>
        </p:spPr>
        <p:txBody>
          <a:bodyPr lIns="60959" rIns="6095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Avenir Light"/>
                <a:ea typeface="Avenir Light"/>
                <a:cs typeface="Avenir Light"/>
                <a:sym typeface="Avenir Light"/>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Avenir Light"/>
                <a:ea typeface="Avenir Light"/>
                <a:cs typeface="Avenir Light"/>
                <a:sym typeface="Avenir Light"/>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Avenir Light"/>
                <a:ea typeface="Avenir Light"/>
                <a:cs typeface="Avenir Light"/>
                <a:sym typeface="Avenir Light"/>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Avenir Light"/>
                <a:ea typeface="Avenir Light"/>
                <a:cs typeface="Avenir Light"/>
                <a:sym typeface="Avenir Light"/>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Avenir Light"/>
                <a:ea typeface="Avenir Light"/>
                <a:cs typeface="Avenir Light"/>
                <a:sym typeface="Avenir Light"/>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venir Light"/>
                <a:ea typeface="Avenir Light"/>
                <a:cs typeface="Avenir Light"/>
                <a:sym typeface="Avenir Light"/>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venir Light"/>
                <a:ea typeface="Avenir Light"/>
                <a:cs typeface="Avenir Light"/>
                <a:sym typeface="Avenir Light"/>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venir Light"/>
                <a:ea typeface="Avenir Light"/>
                <a:cs typeface="Avenir Light"/>
                <a:sym typeface="Avenir Light"/>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venir Light"/>
                <a:ea typeface="Avenir Light"/>
                <a:cs typeface="Avenir Light"/>
                <a:sym typeface="Avenir Light"/>
              </a:defRPr>
            </a:lvl9pPr>
          </a:lstStyle>
          <a:p>
            <a:pPr marL="0" marR="0" lvl="0" indent="0" algn="ctr" defTabSz="609585"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3E8DA9"/>
                </a:solidFill>
                <a:effectLst/>
                <a:uLnTx/>
                <a:uFillTx/>
                <a:latin typeface="Gibson"/>
                <a:sym typeface="Avenir Light"/>
              </a:rPr>
              <a:t>Trent McConaghy</a:t>
            </a:r>
          </a:p>
          <a:p>
            <a:pPr marL="0" marR="0" lvl="0" indent="0" algn="ctr" defTabSz="609585"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3E8DA9"/>
                </a:solidFill>
                <a:effectLst/>
                <a:uLnTx/>
                <a:uFillTx/>
                <a:latin typeface="Gibson"/>
                <a:sym typeface="Avenir Light"/>
              </a:rPr>
              <a:t>Ocean Protocol</a:t>
            </a:r>
          </a:p>
          <a:p>
            <a:pPr marL="0" marR="0" lvl="0" indent="0" algn="ctr" defTabSz="609585" rtl="0" eaLnBrk="1" fontAlgn="auto" latinLnBrk="0" hangingPunct="0">
              <a:lnSpc>
                <a:spcPct val="100000"/>
              </a:lnSpc>
              <a:spcBef>
                <a:spcPts val="0"/>
              </a:spcBef>
              <a:spcAft>
                <a:spcPts val="0"/>
              </a:spcAft>
              <a:buClrTx/>
              <a:buSzTx/>
              <a:buFontTx/>
              <a:buNone/>
              <a:tabLst/>
              <a:defRPr/>
            </a:pPr>
            <a:r>
              <a:rPr lang="en-US" sz="2000" b="1" kern="0" dirty="0">
                <a:solidFill>
                  <a:srgbClr val="3E8DA9"/>
                </a:solidFill>
                <a:latin typeface="Gibson"/>
              </a:rPr>
              <a:t>@trentmc0</a:t>
            </a:r>
            <a:endParaRPr kumimoji="0" lang="en-US" sz="2000" b="1" i="0" u="none" strike="noStrike" kern="0" cap="none" spc="0" normalizeH="0" baseline="0" noProof="0" dirty="0">
              <a:ln>
                <a:noFill/>
              </a:ln>
              <a:solidFill>
                <a:srgbClr val="3E8DA9"/>
              </a:solidFill>
              <a:effectLst/>
              <a:uLnTx/>
              <a:uFillTx/>
              <a:latin typeface="Gibson"/>
              <a:sym typeface="Avenir Light"/>
            </a:endParaRPr>
          </a:p>
          <a:p>
            <a:pPr marL="0" marR="0" lvl="0" indent="0" algn="ctr" defTabSz="609585" rtl="0" eaLnBrk="1"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3E8DA9"/>
              </a:solidFill>
              <a:effectLst/>
              <a:uLnTx/>
              <a:uFillTx/>
              <a:latin typeface="Gibson"/>
              <a:sym typeface="Avenir Light"/>
            </a:endParaRPr>
          </a:p>
        </p:txBody>
      </p:sp>
      <p:grpSp>
        <p:nvGrpSpPr>
          <p:cNvPr id="13" name="Group 12">
            <a:extLst>
              <a:ext uri="{FF2B5EF4-FFF2-40B4-BE49-F238E27FC236}">
                <a16:creationId xmlns:a16="http://schemas.microsoft.com/office/drawing/2014/main" id="{AB975D38-3E92-4C99-B7EB-6594561D2A8F}"/>
              </a:ext>
            </a:extLst>
          </p:cNvPr>
          <p:cNvGrpSpPr/>
          <p:nvPr/>
        </p:nvGrpSpPr>
        <p:grpSpPr>
          <a:xfrm>
            <a:off x="4996334" y="3429000"/>
            <a:ext cx="2199330" cy="1691930"/>
            <a:chOff x="142792" y="1573967"/>
            <a:chExt cx="5694088" cy="4463320"/>
          </a:xfrm>
        </p:grpSpPr>
        <p:sp>
          <p:nvSpPr>
            <p:cNvPr id="14" name="Google Shape;771;p129">
              <a:extLst>
                <a:ext uri="{FF2B5EF4-FFF2-40B4-BE49-F238E27FC236}">
                  <a16:creationId xmlns:a16="http://schemas.microsoft.com/office/drawing/2014/main" id="{8FEBC027-0CC6-44CA-B3C7-D6BC29861D34}"/>
                </a:ext>
              </a:extLst>
            </p:cNvPr>
            <p:cNvSpPr/>
            <p:nvPr/>
          </p:nvSpPr>
          <p:spPr>
            <a:xfrm>
              <a:off x="1892310" y="3671473"/>
              <a:ext cx="2204097" cy="2365814"/>
            </a:xfrm>
            <a:prstGeom prst="ellipse">
              <a:avLst/>
            </a:prstGeom>
            <a:solidFill>
              <a:srgbClr val="BF9000">
                <a:alpha val="71370"/>
              </a:srgbClr>
            </a:solidFill>
            <a:ln>
              <a:noFill/>
            </a:ln>
          </p:spPr>
          <p:txBody>
            <a:bodyPr spcFirstLastPara="1" wrap="square" lIns="89377" tIns="44689" rIns="89377" bIns="44689" anchor="ctr" anchorCtr="0">
              <a:noAutofit/>
            </a:bodyPr>
            <a:lstStyle/>
            <a:p>
              <a:pPr algn="ctr">
                <a:buClr>
                  <a:srgbClr val="FFFFFF"/>
                </a:buClr>
                <a:buSzPts val="1400"/>
              </a:pPr>
              <a:endParaRPr sz="2000">
                <a:solidFill>
                  <a:srgbClr val="FFFFFF"/>
                </a:solidFill>
                <a:latin typeface="Gibson"/>
                <a:cs typeface="Calibri"/>
                <a:sym typeface="Calibri"/>
              </a:endParaRPr>
            </a:p>
          </p:txBody>
        </p:sp>
        <p:sp>
          <p:nvSpPr>
            <p:cNvPr id="15" name="Google Shape;774;p129">
              <a:extLst>
                <a:ext uri="{FF2B5EF4-FFF2-40B4-BE49-F238E27FC236}">
                  <a16:creationId xmlns:a16="http://schemas.microsoft.com/office/drawing/2014/main" id="{1D84E0C8-7553-4FE3-B04F-8D026DA5F204}"/>
                </a:ext>
              </a:extLst>
            </p:cNvPr>
            <p:cNvSpPr/>
            <p:nvPr/>
          </p:nvSpPr>
          <p:spPr>
            <a:xfrm>
              <a:off x="142792" y="2711127"/>
              <a:ext cx="2204097" cy="2365814"/>
            </a:xfrm>
            <a:prstGeom prst="ellipse">
              <a:avLst/>
            </a:prstGeom>
            <a:solidFill>
              <a:srgbClr val="520645">
                <a:alpha val="92000"/>
              </a:srgbClr>
            </a:solidFill>
            <a:ln>
              <a:noFill/>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2000" b="0" i="0" u="none" strike="noStrike" kern="1200" cap="none" spc="0" normalizeH="0" baseline="0" noProof="0">
                <a:ln>
                  <a:noFill/>
                </a:ln>
                <a:solidFill>
                  <a:srgbClr val="FFFFFF"/>
                </a:solidFill>
                <a:effectLst/>
                <a:uLnTx/>
                <a:uFillTx/>
                <a:latin typeface="Gibson"/>
                <a:ea typeface="Calibri"/>
                <a:cs typeface="Calibri"/>
                <a:sym typeface="Calibri"/>
              </a:endParaRPr>
            </a:p>
          </p:txBody>
        </p:sp>
        <p:sp>
          <p:nvSpPr>
            <p:cNvPr id="16" name="Google Shape;776;p129">
              <a:extLst>
                <a:ext uri="{FF2B5EF4-FFF2-40B4-BE49-F238E27FC236}">
                  <a16:creationId xmlns:a16="http://schemas.microsoft.com/office/drawing/2014/main" id="{42C63B0A-1AF0-4B9A-9893-3F59B615A082}"/>
                </a:ext>
              </a:extLst>
            </p:cNvPr>
            <p:cNvSpPr/>
            <p:nvPr/>
          </p:nvSpPr>
          <p:spPr>
            <a:xfrm>
              <a:off x="3632783" y="2711127"/>
              <a:ext cx="2204097" cy="2365814"/>
            </a:xfrm>
            <a:prstGeom prst="ellipse">
              <a:avLst/>
            </a:prstGeom>
            <a:solidFill>
              <a:schemeClr val="accent3">
                <a:lumMod val="50000"/>
                <a:alpha val="71370"/>
              </a:schemeClr>
            </a:solidFill>
            <a:ln>
              <a:noFill/>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2000" b="0" i="0" u="none" strike="noStrike" kern="1200" cap="none" spc="0" normalizeH="0" baseline="0" noProof="0">
                <a:ln>
                  <a:noFill/>
                </a:ln>
                <a:solidFill>
                  <a:srgbClr val="FFFFFF"/>
                </a:solidFill>
                <a:effectLst/>
                <a:uLnTx/>
                <a:uFillTx/>
                <a:latin typeface="Gibson"/>
                <a:ea typeface="Calibri"/>
                <a:cs typeface="Calibri"/>
                <a:sym typeface="Calibri"/>
              </a:endParaRPr>
            </a:p>
          </p:txBody>
        </p:sp>
        <p:sp>
          <p:nvSpPr>
            <p:cNvPr id="17" name="Google Shape;770;p129">
              <a:extLst>
                <a:ext uri="{FF2B5EF4-FFF2-40B4-BE49-F238E27FC236}">
                  <a16:creationId xmlns:a16="http://schemas.microsoft.com/office/drawing/2014/main" id="{6B2334DE-8BBF-4DCA-B406-A0912FA55CDF}"/>
                </a:ext>
              </a:extLst>
            </p:cNvPr>
            <p:cNvSpPr/>
            <p:nvPr/>
          </p:nvSpPr>
          <p:spPr>
            <a:xfrm>
              <a:off x="1883681" y="1573967"/>
              <a:ext cx="2204097" cy="2365814"/>
            </a:xfrm>
            <a:prstGeom prst="ellipse">
              <a:avLst/>
            </a:prstGeom>
            <a:solidFill>
              <a:srgbClr val="E50173">
                <a:alpha val="69804"/>
              </a:srgbClr>
            </a:solidFill>
            <a:ln>
              <a:noFill/>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2000" b="0" i="0" u="none" strike="noStrike" kern="1200" cap="none" spc="0" normalizeH="0" baseline="0" noProof="0">
                <a:ln>
                  <a:noFill/>
                </a:ln>
                <a:solidFill>
                  <a:srgbClr val="FFFFFF"/>
                </a:solidFill>
                <a:effectLst/>
                <a:uLnTx/>
                <a:uFillTx/>
                <a:latin typeface="Gibson"/>
                <a:ea typeface="Calibri"/>
                <a:cs typeface="Calibri"/>
                <a:sym typeface="Calibri"/>
              </a:endParaRPr>
            </a:p>
          </p:txBody>
        </p:sp>
      </p:grpSp>
    </p:spTree>
    <p:extLst>
      <p:ext uri="{BB962C8B-B14F-4D97-AF65-F5344CB8AC3E}">
        <p14:creationId xmlns:p14="http://schemas.microsoft.com/office/powerpoint/2010/main" val="123529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129"/>
          <p:cNvSpPr/>
          <p:nvPr/>
        </p:nvSpPr>
        <p:spPr>
          <a:xfrm>
            <a:off x="2272757" y="140832"/>
            <a:ext cx="3021938" cy="3126716"/>
          </a:xfrm>
          <a:prstGeom prst="ellipse">
            <a:avLst/>
          </a:prstGeom>
          <a:solidFill>
            <a:srgbClr val="E50173">
              <a:alpha val="69804"/>
            </a:srgbClr>
          </a:solidFill>
          <a:ln>
            <a:noFill/>
          </a:ln>
        </p:spPr>
        <p:txBody>
          <a:bodyPr spcFirstLastPara="1" wrap="square" lIns="89377" tIns="44689" rIns="89377" bIns="44689" anchor="ctr" anchorCtr="0">
            <a:noAutofit/>
          </a:bodyPr>
          <a:lstStyle/>
          <a:p>
            <a:pPr algn="ctr">
              <a:buClr>
                <a:srgbClr val="FFFFFF"/>
              </a:buClr>
              <a:buSzPts val="1400"/>
            </a:pPr>
            <a:endParaRPr sz="1100">
              <a:solidFill>
                <a:srgbClr val="FFFFFF"/>
              </a:solidFill>
              <a:latin typeface="Gibson"/>
              <a:cs typeface="Calibri"/>
              <a:sym typeface="Calibri"/>
            </a:endParaRPr>
          </a:p>
        </p:txBody>
      </p:sp>
      <p:sp>
        <p:nvSpPr>
          <p:cNvPr id="771" name="Google Shape;771;p129"/>
          <p:cNvSpPr/>
          <p:nvPr/>
        </p:nvSpPr>
        <p:spPr>
          <a:xfrm>
            <a:off x="6393519" y="74119"/>
            <a:ext cx="3021938" cy="3126716"/>
          </a:xfrm>
          <a:prstGeom prst="ellipse">
            <a:avLst/>
          </a:prstGeom>
          <a:solidFill>
            <a:srgbClr val="BF9000">
              <a:alpha val="71370"/>
            </a:srgbClr>
          </a:solidFill>
          <a:ln>
            <a:noFill/>
          </a:ln>
        </p:spPr>
        <p:txBody>
          <a:bodyPr spcFirstLastPara="1" wrap="square" lIns="89377" tIns="44689" rIns="89377" bIns="44689" anchor="ctr" anchorCtr="0">
            <a:noAutofit/>
          </a:bodyPr>
          <a:lstStyle/>
          <a:p>
            <a:pPr algn="ctr">
              <a:buClr>
                <a:srgbClr val="FFFFFF"/>
              </a:buClr>
              <a:buSzPts val="1400"/>
            </a:pPr>
            <a:endParaRPr sz="1100">
              <a:solidFill>
                <a:srgbClr val="FFFFFF"/>
              </a:solidFill>
              <a:latin typeface="Gibson"/>
              <a:cs typeface="Calibri"/>
              <a:sym typeface="Calibri"/>
            </a:endParaRPr>
          </a:p>
        </p:txBody>
      </p:sp>
      <p:sp>
        <p:nvSpPr>
          <p:cNvPr id="772" name="Google Shape;772;p129"/>
          <p:cNvSpPr txBox="1"/>
          <p:nvPr/>
        </p:nvSpPr>
        <p:spPr>
          <a:xfrm>
            <a:off x="2272757" y="1210440"/>
            <a:ext cx="3021938" cy="100602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600" b="1" i="0" u="none" strike="noStrike" kern="1200" cap="none" spc="0" normalizeH="0" baseline="0" noProof="0" dirty="0">
                <a:ln>
                  <a:noFill/>
                </a:ln>
                <a:solidFill>
                  <a:srgbClr val="FFFFFF"/>
                </a:solidFill>
                <a:effectLst/>
                <a:uLnTx/>
                <a:uFillTx/>
                <a:latin typeface="Gibson"/>
                <a:ea typeface="Arial"/>
                <a:cs typeface="Arial"/>
                <a:sym typeface="Arial"/>
              </a:rPr>
              <a:t>Problem owners</a:t>
            </a:r>
            <a:endParaRPr kumimoji="0" sz="1600" b="0" i="0" u="none" strike="noStrike" kern="1200" cap="none" spc="0" normalizeH="0" baseline="0" noProof="0" dirty="0">
              <a:ln>
                <a:noFill/>
              </a:ln>
              <a:solidFill>
                <a:srgbClr val="000000"/>
              </a:solidFill>
              <a:effectLst/>
              <a:uLnTx/>
              <a:uFillTx/>
              <a:latin typeface="Gibson"/>
              <a:ea typeface="Arial"/>
              <a:cs typeface="Arial"/>
              <a:sym typeface="Arial"/>
            </a:endParaRPr>
          </a:p>
        </p:txBody>
      </p:sp>
      <p:sp>
        <p:nvSpPr>
          <p:cNvPr id="773" name="Google Shape;773;p129"/>
          <p:cNvSpPr txBox="1"/>
          <p:nvPr/>
        </p:nvSpPr>
        <p:spPr>
          <a:xfrm>
            <a:off x="6475046" y="1210440"/>
            <a:ext cx="3021938" cy="100602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600" b="1" i="0" u="none" strike="noStrike" kern="1200" cap="none" spc="0" normalizeH="0" baseline="0" noProof="0" dirty="0">
                <a:ln>
                  <a:noFill/>
                </a:ln>
                <a:solidFill>
                  <a:srgbClr val="FFFFFF"/>
                </a:solidFill>
                <a:effectLst/>
                <a:uLnTx/>
                <a:uFillTx/>
                <a:latin typeface="Gibson"/>
                <a:ea typeface="Arial"/>
                <a:cs typeface="Arial"/>
                <a:sym typeface="Arial"/>
              </a:rPr>
              <a:t>Problem solvers</a:t>
            </a:r>
            <a:endParaRPr kumimoji="0" sz="1600" b="0" i="0" u="none" strike="noStrike" kern="1200" cap="none" spc="0" normalizeH="0" baseline="0" noProof="0" dirty="0">
              <a:ln>
                <a:noFill/>
              </a:ln>
              <a:solidFill>
                <a:srgbClr val="000000"/>
              </a:solidFill>
              <a:effectLst/>
              <a:uLnTx/>
              <a:uFillTx/>
              <a:latin typeface="Gibson"/>
              <a:ea typeface="Arial"/>
              <a:cs typeface="Arial"/>
              <a:sym typeface="Arial"/>
            </a:endParaRPr>
          </a:p>
        </p:txBody>
      </p:sp>
      <p:sp>
        <p:nvSpPr>
          <p:cNvPr id="774" name="Google Shape;774;p129"/>
          <p:cNvSpPr/>
          <p:nvPr/>
        </p:nvSpPr>
        <p:spPr>
          <a:xfrm>
            <a:off x="329334" y="2746181"/>
            <a:ext cx="3021938" cy="3126716"/>
          </a:xfrm>
          <a:prstGeom prst="ellipse">
            <a:avLst/>
          </a:prstGeom>
          <a:solidFill>
            <a:srgbClr val="520645">
              <a:alpha val="92000"/>
            </a:srgbClr>
          </a:solidFill>
          <a:ln>
            <a:noFill/>
          </a:ln>
        </p:spPr>
        <p:txBody>
          <a:bodyPr spcFirstLastPara="1" wrap="square" lIns="89377" tIns="44689" rIns="89377" bIns="44689" anchor="ctr" anchorCtr="0">
            <a:noAutofit/>
          </a:bodyPr>
          <a:lstStyle/>
          <a:p>
            <a:pPr algn="ctr">
              <a:buClr>
                <a:srgbClr val="FFFFFF"/>
              </a:buClr>
              <a:buSzPts val="1400"/>
            </a:pPr>
            <a:endParaRPr sz="1100">
              <a:solidFill>
                <a:srgbClr val="FFFFFF"/>
              </a:solidFill>
              <a:latin typeface="Gibson"/>
              <a:cs typeface="Calibri"/>
              <a:sym typeface="Calibri"/>
            </a:endParaRPr>
          </a:p>
        </p:txBody>
      </p:sp>
      <p:sp>
        <p:nvSpPr>
          <p:cNvPr id="775" name="Google Shape;775;p129"/>
          <p:cNvSpPr txBox="1"/>
          <p:nvPr/>
        </p:nvSpPr>
        <p:spPr>
          <a:xfrm>
            <a:off x="586639" y="3763127"/>
            <a:ext cx="2507327" cy="100602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600" b="1" i="0" u="none" strike="noStrike" kern="1200" cap="none" spc="0" normalizeH="0" baseline="0" noProof="0" dirty="0">
                <a:ln>
                  <a:noFill/>
                </a:ln>
                <a:solidFill>
                  <a:srgbClr val="FFFFFF"/>
                </a:solidFill>
                <a:effectLst/>
                <a:uLnTx/>
                <a:uFillTx/>
                <a:latin typeface="Gibson"/>
                <a:ea typeface="Arial"/>
                <a:cs typeface="Arial"/>
                <a:sym typeface="Arial"/>
              </a:rPr>
              <a:t>Data  owners</a:t>
            </a:r>
            <a:endParaRPr kumimoji="0" sz="1600" b="0" i="0" u="none" strike="noStrike" kern="1200" cap="none" spc="0" normalizeH="0" baseline="0" noProof="0" dirty="0">
              <a:ln>
                <a:noFill/>
              </a:ln>
              <a:solidFill>
                <a:srgbClr val="000000"/>
              </a:solidFill>
              <a:effectLst/>
              <a:uLnTx/>
              <a:uFillTx/>
              <a:latin typeface="Gibson"/>
              <a:ea typeface="Arial"/>
              <a:cs typeface="Arial"/>
              <a:sym typeface="Arial"/>
            </a:endParaRPr>
          </a:p>
        </p:txBody>
      </p:sp>
      <p:sp>
        <p:nvSpPr>
          <p:cNvPr id="2" name="Rectangle: Rounded Corners 1">
            <a:extLst>
              <a:ext uri="{FF2B5EF4-FFF2-40B4-BE49-F238E27FC236}">
                <a16:creationId xmlns:a16="http://schemas.microsoft.com/office/drawing/2014/main" id="{BD905E04-7E55-4E1A-A1E3-1F0B4A2E13A8}"/>
              </a:ext>
            </a:extLst>
          </p:cNvPr>
          <p:cNvSpPr/>
          <p:nvPr/>
        </p:nvSpPr>
        <p:spPr>
          <a:xfrm>
            <a:off x="6010033" y="3594642"/>
            <a:ext cx="4800174" cy="2932255"/>
          </a:xfrm>
          <a:prstGeom prst="roundRect">
            <a:avLst>
              <a:gd name="adj" fmla="val 50000"/>
            </a:avLst>
          </a:prstGeom>
          <a:solidFill>
            <a:schemeClr val="accent3">
              <a:lumMod val="50000"/>
              <a:alpha val="71370"/>
            </a:schemeClr>
          </a:solidFill>
          <a:ln>
            <a:noFill/>
          </a:ln>
        </p:spPr>
        <p:txBody>
          <a:bodyPr spcFirstLastPara="1" wrap="square" lIns="89377" tIns="44689" rIns="89377" bIns="44689" anchor="ctr" anchorCtr="0">
            <a:noAutofit/>
          </a:bodyPr>
          <a:lstStyle/>
          <a:p>
            <a:pPr algn="ctr">
              <a:buClr>
                <a:srgbClr val="FFFFFF"/>
              </a:buClr>
              <a:buSzPts val="1400"/>
            </a:pPr>
            <a:r>
              <a:rPr lang="en-US" sz="3200" b="1" dirty="0">
                <a:solidFill>
                  <a:srgbClr val="FFFFFF"/>
                </a:solidFill>
                <a:latin typeface="Gibson"/>
                <a:cs typeface="Calibri"/>
              </a:rPr>
              <a:t>And the rest!</a:t>
            </a:r>
          </a:p>
          <a:p>
            <a:pPr algn="ctr">
              <a:buClr>
                <a:srgbClr val="FFFFFF"/>
              </a:buClr>
              <a:buSzPts val="1400"/>
            </a:pPr>
            <a:r>
              <a:rPr lang="en-US" sz="3200" b="1" dirty="0">
                <a:solidFill>
                  <a:srgbClr val="FFFFFF"/>
                </a:solidFill>
                <a:latin typeface="Gibson"/>
                <a:cs typeface="Calibri"/>
              </a:rPr>
              <a:t>(MANY)</a:t>
            </a:r>
          </a:p>
        </p:txBody>
      </p:sp>
    </p:spTree>
    <p:extLst>
      <p:ext uri="{BB962C8B-B14F-4D97-AF65-F5344CB8AC3E}">
        <p14:creationId xmlns:p14="http://schemas.microsoft.com/office/powerpoint/2010/main" val="3113020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20BC08D3-33B3-4EAA-90B9-488B72890C8F}"/>
              </a:ext>
            </a:extLst>
          </p:cNvPr>
          <p:cNvSpPr/>
          <p:nvPr/>
        </p:nvSpPr>
        <p:spPr>
          <a:xfrm>
            <a:off x="4148236" y="5479242"/>
            <a:ext cx="2836982" cy="992989"/>
          </a:xfrm>
          <a:prstGeom prst="roundRect">
            <a:avLst>
              <a:gd name="adj" fmla="val 50000"/>
            </a:avLst>
          </a:prstGeom>
          <a:solidFill>
            <a:schemeClr val="accent3">
              <a:lumMod val="50000"/>
              <a:alpha val="71370"/>
            </a:schemeClr>
          </a:solidFill>
          <a:ln>
            <a:noFill/>
          </a:ln>
        </p:spPr>
        <p:txBody>
          <a:bodyPr spcFirstLastPara="1" wrap="square" lIns="89377" tIns="44689" rIns="89377" bIns="44689" anchor="ctr" anchorCtr="0">
            <a:noAutofit/>
          </a:bodyPr>
          <a:lstStyle/>
          <a:p>
            <a:pPr algn="ctr">
              <a:buClr>
                <a:srgbClr val="FFFFFF"/>
              </a:buClr>
              <a:buSzPts val="1400"/>
            </a:pPr>
            <a:r>
              <a:rPr lang="en-US" sz="2800" b="1" dirty="0">
                <a:solidFill>
                  <a:srgbClr val="FFFFFF"/>
                </a:solidFill>
                <a:latin typeface="Gibson"/>
                <a:cs typeface="Calibri"/>
              </a:rPr>
              <a:t>Social Entrepreneurs</a:t>
            </a:r>
          </a:p>
        </p:txBody>
      </p:sp>
      <p:sp>
        <p:nvSpPr>
          <p:cNvPr id="20" name="Rectangle: Rounded Corners 19">
            <a:extLst>
              <a:ext uri="{FF2B5EF4-FFF2-40B4-BE49-F238E27FC236}">
                <a16:creationId xmlns:a16="http://schemas.microsoft.com/office/drawing/2014/main" id="{935D2E89-67D8-4EB8-9E69-CDC08611EAF4}"/>
              </a:ext>
            </a:extLst>
          </p:cNvPr>
          <p:cNvSpPr/>
          <p:nvPr/>
        </p:nvSpPr>
        <p:spPr>
          <a:xfrm>
            <a:off x="7782182" y="5561327"/>
            <a:ext cx="3176688" cy="1195590"/>
          </a:xfrm>
          <a:prstGeom prst="roundRect">
            <a:avLst>
              <a:gd name="adj" fmla="val 50000"/>
            </a:avLst>
          </a:prstGeom>
          <a:solidFill>
            <a:schemeClr val="accent3">
              <a:lumMod val="50000"/>
              <a:alpha val="71370"/>
            </a:schemeClr>
          </a:solidFill>
          <a:ln>
            <a:noFill/>
          </a:ln>
        </p:spPr>
        <p:txBody>
          <a:bodyPr spcFirstLastPara="1" wrap="square" lIns="89377" tIns="44689" rIns="89377" bIns="44689" anchor="ctr" anchorCtr="0">
            <a:noAutofit/>
          </a:bodyPr>
          <a:lstStyle/>
          <a:p>
            <a:pPr algn="ctr">
              <a:buClr>
                <a:srgbClr val="FFFFFF"/>
              </a:buClr>
              <a:buSzPts val="1400"/>
            </a:pPr>
            <a:r>
              <a:rPr lang="en-US" sz="2800" b="1" dirty="0">
                <a:solidFill>
                  <a:srgbClr val="FFFFFF"/>
                </a:solidFill>
                <a:latin typeface="Gibson"/>
                <a:cs typeface="Calibri"/>
              </a:rPr>
              <a:t>Public utility networks, cloud</a:t>
            </a:r>
          </a:p>
        </p:txBody>
      </p:sp>
      <p:sp>
        <p:nvSpPr>
          <p:cNvPr id="21" name="Rectangle: Rounded Corners 20">
            <a:extLst>
              <a:ext uri="{FF2B5EF4-FFF2-40B4-BE49-F238E27FC236}">
                <a16:creationId xmlns:a16="http://schemas.microsoft.com/office/drawing/2014/main" id="{A7271B5E-BD2D-480C-9C26-795D68840926}"/>
              </a:ext>
            </a:extLst>
          </p:cNvPr>
          <p:cNvSpPr/>
          <p:nvPr/>
        </p:nvSpPr>
        <p:spPr>
          <a:xfrm>
            <a:off x="7612463" y="3352785"/>
            <a:ext cx="2836982" cy="992989"/>
          </a:xfrm>
          <a:prstGeom prst="roundRect">
            <a:avLst>
              <a:gd name="adj" fmla="val 50000"/>
            </a:avLst>
          </a:prstGeom>
          <a:solidFill>
            <a:schemeClr val="accent3">
              <a:lumMod val="50000"/>
              <a:alpha val="71370"/>
            </a:schemeClr>
          </a:solidFill>
          <a:ln>
            <a:noFill/>
          </a:ln>
        </p:spPr>
        <p:txBody>
          <a:bodyPr spcFirstLastPara="1" wrap="square" lIns="89377" tIns="44689" rIns="89377" bIns="44689" anchor="ctr" anchorCtr="0">
            <a:noAutofit/>
          </a:bodyPr>
          <a:lstStyle/>
          <a:p>
            <a:pPr algn="ctr">
              <a:buClr>
                <a:srgbClr val="FFFFFF"/>
              </a:buClr>
              <a:buSzPts val="1400"/>
            </a:pPr>
            <a:r>
              <a:rPr lang="en-US" sz="2800" b="1" dirty="0">
                <a:solidFill>
                  <a:srgbClr val="FFFFFF"/>
                </a:solidFill>
                <a:latin typeface="Gibson"/>
                <a:cs typeface="Calibri"/>
              </a:rPr>
              <a:t>Funding</a:t>
            </a:r>
          </a:p>
        </p:txBody>
      </p:sp>
      <p:sp>
        <p:nvSpPr>
          <p:cNvPr id="22" name="Rectangle: Rounded Corners 21">
            <a:extLst>
              <a:ext uri="{FF2B5EF4-FFF2-40B4-BE49-F238E27FC236}">
                <a16:creationId xmlns:a16="http://schemas.microsoft.com/office/drawing/2014/main" id="{0B012897-CFAB-4E6F-8375-F670C2B6C6AC}"/>
              </a:ext>
            </a:extLst>
          </p:cNvPr>
          <p:cNvSpPr/>
          <p:nvPr/>
        </p:nvSpPr>
        <p:spPr>
          <a:xfrm>
            <a:off x="3665901" y="3925406"/>
            <a:ext cx="3631933" cy="1045319"/>
          </a:xfrm>
          <a:prstGeom prst="roundRect">
            <a:avLst>
              <a:gd name="adj" fmla="val 50000"/>
            </a:avLst>
          </a:prstGeom>
          <a:solidFill>
            <a:schemeClr val="accent3">
              <a:lumMod val="50000"/>
              <a:alpha val="71370"/>
            </a:schemeClr>
          </a:solidFill>
          <a:ln>
            <a:noFill/>
          </a:ln>
        </p:spPr>
        <p:txBody>
          <a:bodyPr spcFirstLastPara="1" wrap="square" lIns="89377" tIns="44689" rIns="89377" bIns="44689" anchor="ctr" anchorCtr="0">
            <a:noAutofit/>
          </a:bodyPr>
          <a:lstStyle/>
          <a:p>
            <a:pPr algn="ctr">
              <a:buClr>
                <a:srgbClr val="FFFFFF"/>
              </a:buClr>
              <a:buSzPts val="1400"/>
            </a:pPr>
            <a:r>
              <a:rPr lang="en-US" sz="2800" b="1" dirty="0">
                <a:solidFill>
                  <a:srgbClr val="FFFFFF"/>
                </a:solidFill>
                <a:latin typeface="Gibson"/>
                <a:cs typeface="Calibri"/>
              </a:rPr>
              <a:t>#ScalingAIforGood Community</a:t>
            </a:r>
          </a:p>
        </p:txBody>
      </p:sp>
      <p:sp>
        <p:nvSpPr>
          <p:cNvPr id="24" name="Google Shape;770;p129">
            <a:extLst>
              <a:ext uri="{FF2B5EF4-FFF2-40B4-BE49-F238E27FC236}">
                <a16:creationId xmlns:a16="http://schemas.microsoft.com/office/drawing/2014/main" id="{53341787-81E7-4376-AF54-BECA0B12C6EF}"/>
              </a:ext>
            </a:extLst>
          </p:cNvPr>
          <p:cNvSpPr/>
          <p:nvPr/>
        </p:nvSpPr>
        <p:spPr>
          <a:xfrm>
            <a:off x="2272757" y="140832"/>
            <a:ext cx="3021938" cy="3126716"/>
          </a:xfrm>
          <a:prstGeom prst="ellipse">
            <a:avLst/>
          </a:prstGeom>
          <a:solidFill>
            <a:srgbClr val="E50173">
              <a:alpha val="69804"/>
            </a:srgbClr>
          </a:solidFill>
          <a:ln>
            <a:noFill/>
          </a:ln>
        </p:spPr>
        <p:txBody>
          <a:bodyPr spcFirstLastPara="1" wrap="square" lIns="89377" tIns="44689" rIns="89377" bIns="44689" anchor="ctr" anchorCtr="0">
            <a:noAutofit/>
          </a:bodyPr>
          <a:lstStyle/>
          <a:p>
            <a:pPr algn="ctr">
              <a:buClr>
                <a:srgbClr val="FFFFFF"/>
              </a:buClr>
              <a:buSzPts val="1400"/>
            </a:pPr>
            <a:endParaRPr sz="1100">
              <a:solidFill>
                <a:srgbClr val="FFFFFF"/>
              </a:solidFill>
              <a:latin typeface="Gibson"/>
              <a:cs typeface="Calibri"/>
              <a:sym typeface="Calibri"/>
            </a:endParaRPr>
          </a:p>
        </p:txBody>
      </p:sp>
      <p:sp>
        <p:nvSpPr>
          <p:cNvPr id="25" name="Google Shape;771;p129">
            <a:extLst>
              <a:ext uri="{FF2B5EF4-FFF2-40B4-BE49-F238E27FC236}">
                <a16:creationId xmlns:a16="http://schemas.microsoft.com/office/drawing/2014/main" id="{8B6BA4FB-5D5C-45BB-94C9-0D9C65A0C9E1}"/>
              </a:ext>
            </a:extLst>
          </p:cNvPr>
          <p:cNvSpPr/>
          <p:nvPr/>
        </p:nvSpPr>
        <p:spPr>
          <a:xfrm>
            <a:off x="6393519" y="74119"/>
            <a:ext cx="3021938" cy="3126716"/>
          </a:xfrm>
          <a:prstGeom prst="ellipse">
            <a:avLst/>
          </a:prstGeom>
          <a:solidFill>
            <a:srgbClr val="BF9000">
              <a:alpha val="71370"/>
            </a:srgbClr>
          </a:solidFill>
          <a:ln>
            <a:noFill/>
          </a:ln>
        </p:spPr>
        <p:txBody>
          <a:bodyPr spcFirstLastPara="1" wrap="square" lIns="89377" tIns="44689" rIns="89377" bIns="44689" anchor="ctr" anchorCtr="0">
            <a:noAutofit/>
          </a:bodyPr>
          <a:lstStyle/>
          <a:p>
            <a:pPr algn="ctr">
              <a:buClr>
                <a:srgbClr val="FFFFFF"/>
              </a:buClr>
              <a:buSzPts val="1400"/>
            </a:pPr>
            <a:endParaRPr sz="1100">
              <a:solidFill>
                <a:srgbClr val="FFFFFF"/>
              </a:solidFill>
              <a:latin typeface="Gibson"/>
              <a:cs typeface="Calibri"/>
              <a:sym typeface="Calibri"/>
            </a:endParaRPr>
          </a:p>
        </p:txBody>
      </p:sp>
      <p:sp>
        <p:nvSpPr>
          <p:cNvPr id="26" name="Google Shape;772;p129">
            <a:extLst>
              <a:ext uri="{FF2B5EF4-FFF2-40B4-BE49-F238E27FC236}">
                <a16:creationId xmlns:a16="http://schemas.microsoft.com/office/drawing/2014/main" id="{7E344B1D-96EF-4EFD-800C-1BED9C227144}"/>
              </a:ext>
            </a:extLst>
          </p:cNvPr>
          <p:cNvSpPr txBox="1"/>
          <p:nvPr/>
        </p:nvSpPr>
        <p:spPr>
          <a:xfrm>
            <a:off x="2272757" y="1210440"/>
            <a:ext cx="3021938" cy="100602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600" b="1" i="0" u="none" strike="noStrike" kern="1200" cap="none" spc="0" normalizeH="0" baseline="0" noProof="0" dirty="0">
                <a:ln>
                  <a:noFill/>
                </a:ln>
                <a:solidFill>
                  <a:srgbClr val="FFFFFF"/>
                </a:solidFill>
                <a:effectLst/>
                <a:uLnTx/>
                <a:uFillTx/>
                <a:latin typeface="Gibson"/>
                <a:ea typeface="Arial"/>
                <a:cs typeface="Arial"/>
                <a:sym typeface="Arial"/>
              </a:rPr>
              <a:t>Problem owners</a:t>
            </a:r>
            <a:endParaRPr kumimoji="0" sz="1600" b="0" i="0" u="none" strike="noStrike" kern="1200" cap="none" spc="0" normalizeH="0" baseline="0" noProof="0" dirty="0">
              <a:ln>
                <a:noFill/>
              </a:ln>
              <a:solidFill>
                <a:srgbClr val="000000"/>
              </a:solidFill>
              <a:effectLst/>
              <a:uLnTx/>
              <a:uFillTx/>
              <a:latin typeface="Gibson"/>
              <a:ea typeface="Arial"/>
              <a:cs typeface="Arial"/>
              <a:sym typeface="Arial"/>
            </a:endParaRPr>
          </a:p>
        </p:txBody>
      </p:sp>
      <p:sp>
        <p:nvSpPr>
          <p:cNvPr id="27" name="Google Shape;773;p129">
            <a:extLst>
              <a:ext uri="{FF2B5EF4-FFF2-40B4-BE49-F238E27FC236}">
                <a16:creationId xmlns:a16="http://schemas.microsoft.com/office/drawing/2014/main" id="{81D5ADA5-4FE6-4E93-9276-C79A9AF0D2BF}"/>
              </a:ext>
            </a:extLst>
          </p:cNvPr>
          <p:cNvSpPr txBox="1"/>
          <p:nvPr/>
        </p:nvSpPr>
        <p:spPr>
          <a:xfrm>
            <a:off x="6475046" y="1210440"/>
            <a:ext cx="3021938" cy="100602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600" b="1" i="0" u="none" strike="noStrike" kern="1200" cap="none" spc="0" normalizeH="0" baseline="0" noProof="0" dirty="0">
                <a:ln>
                  <a:noFill/>
                </a:ln>
                <a:solidFill>
                  <a:srgbClr val="FFFFFF"/>
                </a:solidFill>
                <a:effectLst/>
                <a:uLnTx/>
                <a:uFillTx/>
                <a:latin typeface="Gibson"/>
                <a:ea typeface="Arial"/>
                <a:cs typeface="Arial"/>
                <a:sym typeface="Arial"/>
              </a:rPr>
              <a:t>Problem solvers</a:t>
            </a:r>
            <a:endParaRPr kumimoji="0" sz="1600" b="0" i="0" u="none" strike="noStrike" kern="1200" cap="none" spc="0" normalizeH="0" baseline="0" noProof="0" dirty="0">
              <a:ln>
                <a:noFill/>
              </a:ln>
              <a:solidFill>
                <a:srgbClr val="000000"/>
              </a:solidFill>
              <a:effectLst/>
              <a:uLnTx/>
              <a:uFillTx/>
              <a:latin typeface="Gibson"/>
              <a:ea typeface="Arial"/>
              <a:cs typeface="Arial"/>
              <a:sym typeface="Arial"/>
            </a:endParaRPr>
          </a:p>
        </p:txBody>
      </p:sp>
      <p:sp>
        <p:nvSpPr>
          <p:cNvPr id="28" name="Google Shape;774;p129">
            <a:extLst>
              <a:ext uri="{FF2B5EF4-FFF2-40B4-BE49-F238E27FC236}">
                <a16:creationId xmlns:a16="http://schemas.microsoft.com/office/drawing/2014/main" id="{1EC467A8-8EBE-4D3A-BF01-0A8E3DAFBCCD}"/>
              </a:ext>
            </a:extLst>
          </p:cNvPr>
          <p:cNvSpPr/>
          <p:nvPr/>
        </p:nvSpPr>
        <p:spPr>
          <a:xfrm>
            <a:off x="329334" y="2746181"/>
            <a:ext cx="3021938" cy="3126716"/>
          </a:xfrm>
          <a:prstGeom prst="ellipse">
            <a:avLst/>
          </a:prstGeom>
          <a:solidFill>
            <a:srgbClr val="520645">
              <a:alpha val="92000"/>
            </a:srgbClr>
          </a:solidFill>
          <a:ln>
            <a:noFill/>
          </a:ln>
        </p:spPr>
        <p:txBody>
          <a:bodyPr spcFirstLastPara="1" wrap="square" lIns="89377" tIns="44689" rIns="89377" bIns="44689" anchor="ctr" anchorCtr="0">
            <a:noAutofit/>
          </a:bodyPr>
          <a:lstStyle/>
          <a:p>
            <a:pPr algn="ctr">
              <a:buClr>
                <a:srgbClr val="FFFFFF"/>
              </a:buClr>
              <a:buSzPts val="1400"/>
            </a:pPr>
            <a:endParaRPr sz="1100">
              <a:solidFill>
                <a:srgbClr val="FFFFFF"/>
              </a:solidFill>
              <a:latin typeface="Gibson"/>
              <a:cs typeface="Calibri"/>
              <a:sym typeface="Calibri"/>
            </a:endParaRPr>
          </a:p>
        </p:txBody>
      </p:sp>
      <p:sp>
        <p:nvSpPr>
          <p:cNvPr id="29" name="Google Shape;775;p129">
            <a:extLst>
              <a:ext uri="{FF2B5EF4-FFF2-40B4-BE49-F238E27FC236}">
                <a16:creationId xmlns:a16="http://schemas.microsoft.com/office/drawing/2014/main" id="{4EB3B527-425A-4101-AD51-5696E8CA466F}"/>
              </a:ext>
            </a:extLst>
          </p:cNvPr>
          <p:cNvSpPr txBox="1"/>
          <p:nvPr/>
        </p:nvSpPr>
        <p:spPr>
          <a:xfrm>
            <a:off x="586639" y="3763127"/>
            <a:ext cx="2507327" cy="100602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600" b="1" i="0" u="none" strike="noStrike" kern="1200" cap="none" spc="0" normalizeH="0" baseline="0" noProof="0" dirty="0">
                <a:ln>
                  <a:noFill/>
                </a:ln>
                <a:solidFill>
                  <a:srgbClr val="FFFFFF"/>
                </a:solidFill>
                <a:effectLst/>
                <a:uLnTx/>
                <a:uFillTx/>
                <a:latin typeface="Gibson"/>
                <a:ea typeface="Arial"/>
                <a:cs typeface="Arial"/>
                <a:sym typeface="Arial"/>
              </a:rPr>
              <a:t>Data  owners</a:t>
            </a:r>
            <a:endParaRPr kumimoji="0" sz="1600" b="0" i="0" u="none" strike="noStrike" kern="1200" cap="none" spc="0" normalizeH="0" baseline="0" noProof="0" dirty="0">
              <a:ln>
                <a:noFill/>
              </a:ln>
              <a:solidFill>
                <a:srgbClr val="000000"/>
              </a:solidFill>
              <a:effectLst/>
              <a:uLnTx/>
              <a:uFillTx/>
              <a:latin typeface="Gibson"/>
              <a:ea typeface="Arial"/>
              <a:cs typeface="Arial"/>
              <a:sym typeface="Arial"/>
            </a:endParaRPr>
          </a:p>
        </p:txBody>
      </p:sp>
      <p:sp>
        <p:nvSpPr>
          <p:cNvPr id="12" name="Rectangle: Rounded Corners 11">
            <a:extLst>
              <a:ext uri="{FF2B5EF4-FFF2-40B4-BE49-F238E27FC236}">
                <a16:creationId xmlns:a16="http://schemas.microsoft.com/office/drawing/2014/main" id="{D8E3CADF-F0E6-4F1E-9533-517BF5F861CE}"/>
              </a:ext>
            </a:extLst>
          </p:cNvPr>
          <p:cNvSpPr/>
          <p:nvPr/>
        </p:nvSpPr>
        <p:spPr>
          <a:xfrm>
            <a:off x="9288012" y="4448065"/>
            <a:ext cx="2836982" cy="992989"/>
          </a:xfrm>
          <a:prstGeom prst="roundRect">
            <a:avLst>
              <a:gd name="adj" fmla="val 50000"/>
            </a:avLst>
          </a:prstGeom>
          <a:solidFill>
            <a:schemeClr val="accent3">
              <a:lumMod val="50000"/>
              <a:alpha val="71370"/>
            </a:schemeClr>
          </a:solidFill>
          <a:ln>
            <a:noFill/>
          </a:ln>
        </p:spPr>
        <p:txBody>
          <a:bodyPr spcFirstLastPara="1" wrap="square" lIns="89377" tIns="44689" rIns="89377" bIns="44689" anchor="ctr" anchorCtr="0">
            <a:noAutofit/>
          </a:bodyPr>
          <a:lstStyle/>
          <a:p>
            <a:pPr algn="ctr">
              <a:buClr>
                <a:srgbClr val="FFFFFF"/>
              </a:buClr>
              <a:buSzPts val="1400"/>
            </a:pPr>
            <a:r>
              <a:rPr lang="en-US" sz="2800" b="1" dirty="0">
                <a:solidFill>
                  <a:srgbClr val="FFFFFF"/>
                </a:solidFill>
                <a:latin typeface="Gibson"/>
                <a:cs typeface="Calibri"/>
              </a:rPr>
              <a:t>Policymakers</a:t>
            </a:r>
          </a:p>
        </p:txBody>
      </p:sp>
    </p:spTree>
    <p:extLst>
      <p:ext uri="{BB962C8B-B14F-4D97-AF65-F5344CB8AC3E}">
        <p14:creationId xmlns:p14="http://schemas.microsoft.com/office/powerpoint/2010/main" val="2834053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Shape 689"/>
        <p:cNvGrpSpPr/>
        <p:nvPr/>
      </p:nvGrpSpPr>
      <p:grpSpPr>
        <a:xfrm>
          <a:off x="0" y="0"/>
          <a:ext cx="0" cy="0"/>
          <a:chOff x="0" y="0"/>
          <a:chExt cx="0" cy="0"/>
        </a:xfrm>
      </p:grpSpPr>
      <p:sp>
        <p:nvSpPr>
          <p:cNvPr id="37" name="Google Shape;771;p129">
            <a:extLst>
              <a:ext uri="{FF2B5EF4-FFF2-40B4-BE49-F238E27FC236}">
                <a16:creationId xmlns:a16="http://schemas.microsoft.com/office/drawing/2014/main" id="{007EF5AA-0E2F-40A7-A079-2EAA70E33046}"/>
              </a:ext>
            </a:extLst>
          </p:cNvPr>
          <p:cNvSpPr/>
          <p:nvPr/>
        </p:nvSpPr>
        <p:spPr>
          <a:xfrm>
            <a:off x="5272312" y="2949663"/>
            <a:ext cx="2204097" cy="2365814"/>
          </a:xfrm>
          <a:prstGeom prst="ellipse">
            <a:avLst/>
          </a:prstGeom>
          <a:solidFill>
            <a:srgbClr val="BF9000">
              <a:alpha val="71370"/>
            </a:srgbClr>
          </a:solidFill>
          <a:ln>
            <a:noFill/>
          </a:ln>
        </p:spPr>
        <p:txBody>
          <a:bodyPr spcFirstLastPara="1" wrap="square" lIns="89377" tIns="44689" rIns="89377" bIns="44689" anchor="ctr" anchorCtr="0">
            <a:noAutofit/>
          </a:bodyPr>
          <a:lstStyle/>
          <a:p>
            <a:pPr algn="ctr">
              <a:buClr>
                <a:srgbClr val="FFFFFF"/>
              </a:buClr>
              <a:buSzPts val="1400"/>
            </a:pPr>
            <a:endParaRPr sz="1100">
              <a:solidFill>
                <a:srgbClr val="FFFFFF"/>
              </a:solidFill>
              <a:latin typeface="Gibson"/>
              <a:cs typeface="Calibri"/>
              <a:sym typeface="Calibri"/>
            </a:endParaRPr>
          </a:p>
        </p:txBody>
      </p:sp>
      <p:sp>
        <p:nvSpPr>
          <p:cNvPr id="38" name="Google Shape;773;p129">
            <a:extLst>
              <a:ext uri="{FF2B5EF4-FFF2-40B4-BE49-F238E27FC236}">
                <a16:creationId xmlns:a16="http://schemas.microsoft.com/office/drawing/2014/main" id="{C03725C2-78F3-494C-A518-3DB0BD500DE7}"/>
              </a:ext>
            </a:extLst>
          </p:cNvPr>
          <p:cNvSpPr txBox="1"/>
          <p:nvPr/>
        </p:nvSpPr>
        <p:spPr>
          <a:xfrm>
            <a:off x="5255054" y="3715548"/>
            <a:ext cx="2204097" cy="761203"/>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200" b="1" i="0" u="none" strike="noStrike" kern="1200" cap="none" spc="0" normalizeH="0" baseline="0" noProof="0" dirty="0">
                <a:ln>
                  <a:noFill/>
                </a:ln>
                <a:solidFill>
                  <a:srgbClr val="FFFFFF"/>
                </a:solidFill>
                <a:effectLst/>
                <a:uLnTx/>
                <a:uFillTx/>
                <a:latin typeface="Gibson"/>
                <a:ea typeface="Arial"/>
                <a:cs typeface="Arial"/>
                <a:sym typeface="Arial"/>
              </a:rPr>
              <a:t>Problem solvers</a:t>
            </a:r>
            <a:endParaRPr kumimoji="0" sz="1400" b="0" i="0" u="none" strike="noStrike" kern="1200" cap="none" spc="0" normalizeH="0" baseline="0" noProof="0" dirty="0">
              <a:ln>
                <a:noFill/>
              </a:ln>
              <a:solidFill>
                <a:srgbClr val="000000"/>
              </a:solidFill>
              <a:effectLst/>
              <a:uLnTx/>
              <a:uFillTx/>
              <a:latin typeface="Gibson"/>
              <a:ea typeface="Arial"/>
              <a:cs typeface="Arial"/>
              <a:sym typeface="Arial"/>
            </a:endParaRPr>
          </a:p>
        </p:txBody>
      </p:sp>
      <p:sp>
        <p:nvSpPr>
          <p:cNvPr id="35" name="Google Shape;774;p129">
            <a:extLst>
              <a:ext uri="{FF2B5EF4-FFF2-40B4-BE49-F238E27FC236}">
                <a16:creationId xmlns:a16="http://schemas.microsoft.com/office/drawing/2014/main" id="{7DFB204E-0D8D-44E2-B631-EF42799846D5}"/>
              </a:ext>
            </a:extLst>
          </p:cNvPr>
          <p:cNvSpPr/>
          <p:nvPr/>
        </p:nvSpPr>
        <p:spPr>
          <a:xfrm>
            <a:off x="6835462" y="1918854"/>
            <a:ext cx="2204097" cy="2365814"/>
          </a:xfrm>
          <a:prstGeom prst="ellipse">
            <a:avLst/>
          </a:prstGeom>
          <a:solidFill>
            <a:srgbClr val="520645">
              <a:alpha val="92000"/>
            </a:srgbClr>
          </a:solidFill>
          <a:ln>
            <a:noFill/>
          </a:ln>
        </p:spPr>
        <p:txBody>
          <a:bodyPr spcFirstLastPara="1" wrap="square" lIns="89377" tIns="44689" rIns="89377" bIns="44689" anchor="ctr" anchorCtr="0">
            <a:noAutofit/>
          </a:bodyPr>
          <a:lstStyle/>
          <a:p>
            <a:pPr algn="ctr">
              <a:buClr>
                <a:srgbClr val="FFFFFF"/>
              </a:buClr>
              <a:buSzPts val="1400"/>
            </a:pPr>
            <a:endParaRPr sz="1100">
              <a:solidFill>
                <a:srgbClr val="FFFFFF"/>
              </a:solidFill>
              <a:latin typeface="Gibson"/>
              <a:cs typeface="Calibri"/>
              <a:sym typeface="Calibri"/>
            </a:endParaRPr>
          </a:p>
        </p:txBody>
      </p:sp>
      <p:sp>
        <p:nvSpPr>
          <p:cNvPr id="36" name="Google Shape;775;p129">
            <a:extLst>
              <a:ext uri="{FF2B5EF4-FFF2-40B4-BE49-F238E27FC236}">
                <a16:creationId xmlns:a16="http://schemas.microsoft.com/office/drawing/2014/main" id="{5D6B80D0-EA48-41D2-9A70-0006B07247F2}"/>
              </a:ext>
            </a:extLst>
          </p:cNvPr>
          <p:cNvSpPr txBox="1"/>
          <p:nvPr/>
        </p:nvSpPr>
        <p:spPr>
          <a:xfrm>
            <a:off x="7072310" y="2637007"/>
            <a:ext cx="1686453" cy="761203"/>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200" b="1" i="0" u="none" strike="noStrike" kern="1200" cap="none" spc="0" normalizeH="0" baseline="0" noProof="0" dirty="0">
                <a:ln>
                  <a:noFill/>
                </a:ln>
                <a:solidFill>
                  <a:srgbClr val="FFFFFF"/>
                </a:solidFill>
                <a:effectLst/>
                <a:uLnTx/>
                <a:uFillTx/>
                <a:latin typeface="Gibson"/>
                <a:ea typeface="Arial"/>
                <a:cs typeface="Arial"/>
                <a:sym typeface="Arial"/>
              </a:rPr>
              <a:t>Data owners</a:t>
            </a:r>
            <a:endParaRPr kumimoji="0" sz="1400" b="0" i="0" u="none" strike="noStrike" kern="1200" cap="none" spc="0" normalizeH="0" baseline="0" noProof="0" dirty="0">
              <a:ln>
                <a:noFill/>
              </a:ln>
              <a:solidFill>
                <a:srgbClr val="000000"/>
              </a:solidFill>
              <a:effectLst/>
              <a:uLnTx/>
              <a:uFillTx/>
              <a:latin typeface="Gibson"/>
              <a:ea typeface="Arial"/>
              <a:cs typeface="Arial"/>
              <a:sym typeface="Arial"/>
            </a:endParaRPr>
          </a:p>
        </p:txBody>
      </p:sp>
      <p:sp>
        <p:nvSpPr>
          <p:cNvPr id="26" name="Google Shape;770;p129">
            <a:extLst>
              <a:ext uri="{FF2B5EF4-FFF2-40B4-BE49-F238E27FC236}">
                <a16:creationId xmlns:a16="http://schemas.microsoft.com/office/drawing/2014/main" id="{521B5192-2692-407C-8CB3-403DAE07A9C8}"/>
              </a:ext>
            </a:extLst>
          </p:cNvPr>
          <p:cNvSpPr/>
          <p:nvPr/>
        </p:nvSpPr>
        <p:spPr>
          <a:xfrm>
            <a:off x="5226166" y="1015996"/>
            <a:ext cx="2204097" cy="2365814"/>
          </a:xfrm>
          <a:prstGeom prst="ellipse">
            <a:avLst/>
          </a:prstGeom>
          <a:solidFill>
            <a:srgbClr val="E50173">
              <a:alpha val="69804"/>
            </a:srgbClr>
          </a:solidFill>
          <a:ln>
            <a:noFill/>
          </a:ln>
        </p:spPr>
        <p:txBody>
          <a:bodyPr spcFirstLastPara="1" wrap="square" lIns="89377" tIns="44689" rIns="89377" bIns="44689" anchor="ctr" anchorCtr="0">
            <a:noAutofit/>
          </a:bodyPr>
          <a:lstStyle/>
          <a:p>
            <a:pPr algn="ctr">
              <a:buClr>
                <a:srgbClr val="FFFFFF"/>
              </a:buClr>
              <a:buSzPts val="1400"/>
            </a:pPr>
            <a:endParaRPr sz="1100">
              <a:solidFill>
                <a:srgbClr val="FFFFFF"/>
              </a:solidFill>
              <a:latin typeface="Gibson"/>
              <a:cs typeface="Calibri"/>
              <a:sym typeface="Calibri"/>
            </a:endParaRPr>
          </a:p>
        </p:txBody>
      </p:sp>
      <p:sp>
        <p:nvSpPr>
          <p:cNvPr id="27" name="Google Shape;772;p129">
            <a:extLst>
              <a:ext uri="{FF2B5EF4-FFF2-40B4-BE49-F238E27FC236}">
                <a16:creationId xmlns:a16="http://schemas.microsoft.com/office/drawing/2014/main" id="{3EAD30CC-55EE-4A61-A682-A8AA31EF7ED7}"/>
              </a:ext>
            </a:extLst>
          </p:cNvPr>
          <p:cNvSpPr txBox="1"/>
          <p:nvPr/>
        </p:nvSpPr>
        <p:spPr>
          <a:xfrm>
            <a:off x="5226166" y="1717190"/>
            <a:ext cx="2204097" cy="761203"/>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200" b="1" i="0" u="none" strike="noStrike" kern="1200" cap="none" spc="0" normalizeH="0" baseline="0" noProof="0" dirty="0">
                <a:ln>
                  <a:noFill/>
                </a:ln>
                <a:solidFill>
                  <a:srgbClr val="FFFFFF"/>
                </a:solidFill>
                <a:effectLst/>
                <a:uLnTx/>
                <a:uFillTx/>
                <a:latin typeface="Gibson"/>
                <a:ea typeface="Arial"/>
                <a:cs typeface="Arial"/>
                <a:sym typeface="Arial"/>
              </a:rPr>
              <a:t>Problem owners</a:t>
            </a:r>
            <a:endParaRPr kumimoji="0" sz="1400" b="0" i="0" u="none" strike="noStrike" kern="1200" cap="none" spc="0" normalizeH="0" baseline="0" noProof="0" dirty="0">
              <a:ln>
                <a:noFill/>
              </a:ln>
              <a:solidFill>
                <a:srgbClr val="000000"/>
              </a:solidFill>
              <a:effectLst/>
              <a:uLnTx/>
              <a:uFillTx/>
              <a:latin typeface="Gibson"/>
              <a:ea typeface="Arial"/>
              <a:cs typeface="Arial"/>
              <a:sym typeface="Arial"/>
            </a:endParaRPr>
          </a:p>
        </p:txBody>
      </p:sp>
      <p:grpSp>
        <p:nvGrpSpPr>
          <p:cNvPr id="3" name="Group 2">
            <a:extLst>
              <a:ext uri="{FF2B5EF4-FFF2-40B4-BE49-F238E27FC236}">
                <a16:creationId xmlns:a16="http://schemas.microsoft.com/office/drawing/2014/main" id="{A6EF6D88-3114-4787-9317-F5FE8F166731}"/>
              </a:ext>
            </a:extLst>
          </p:cNvPr>
          <p:cNvGrpSpPr/>
          <p:nvPr/>
        </p:nvGrpSpPr>
        <p:grpSpPr>
          <a:xfrm>
            <a:off x="81358" y="961292"/>
            <a:ext cx="5154810" cy="5559457"/>
            <a:chOff x="840502" y="179498"/>
            <a:chExt cx="4879692" cy="6341252"/>
          </a:xfrm>
        </p:grpSpPr>
        <p:sp>
          <p:nvSpPr>
            <p:cNvPr id="23" name="Trapezoid 22">
              <a:extLst>
                <a:ext uri="{FF2B5EF4-FFF2-40B4-BE49-F238E27FC236}">
                  <a16:creationId xmlns:a16="http://schemas.microsoft.com/office/drawing/2014/main" id="{1A99FD73-20B7-454D-9F68-250DF9F614E6}"/>
                </a:ext>
              </a:extLst>
            </p:cNvPr>
            <p:cNvSpPr/>
            <p:nvPr/>
          </p:nvSpPr>
          <p:spPr>
            <a:xfrm rot="10800000">
              <a:off x="888482" y="179498"/>
              <a:ext cx="4824982" cy="6341252"/>
            </a:xfrm>
            <a:prstGeom prst="trapezoid">
              <a:avLst>
                <a:gd name="adj" fmla="val 3125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78479"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4" name="Google Shape;690;p125">
              <a:extLst>
                <a:ext uri="{FF2B5EF4-FFF2-40B4-BE49-F238E27FC236}">
                  <a16:creationId xmlns:a16="http://schemas.microsoft.com/office/drawing/2014/main" id="{80BA19CB-F270-4FE2-8F55-091764DE13A3}"/>
                </a:ext>
              </a:extLst>
            </p:cNvPr>
            <p:cNvSpPr txBox="1"/>
            <p:nvPr/>
          </p:nvSpPr>
          <p:spPr>
            <a:xfrm>
              <a:off x="840507" y="179498"/>
              <a:ext cx="4824980" cy="822960"/>
            </a:xfrm>
            <a:prstGeom prst="rect">
              <a:avLst/>
            </a:prstGeom>
            <a:noFill/>
            <a:ln>
              <a:noFill/>
            </a:ln>
          </p:spPr>
          <p:txBody>
            <a:bodyPr spcFirstLastPara="1" wrap="square" lIns="116474" tIns="58221" rIns="116474" bIns="58221" anchor="t" anchorCtr="0">
              <a:noAutofit/>
            </a:bodyPr>
            <a:lstStyle/>
            <a:p>
              <a:pPr marL="0" marR="0" lvl="0" indent="0" algn="ctr" defTabSz="1178479" rtl="0" eaLnBrk="1" fontAlgn="auto" latinLnBrk="0" hangingPunct="1">
                <a:lnSpc>
                  <a:spcPct val="100000"/>
                </a:lnSpc>
                <a:spcBef>
                  <a:spcPts val="0"/>
                </a:spcBef>
                <a:spcAft>
                  <a:spcPts val="4511"/>
                </a:spcAft>
                <a:buClr>
                  <a:srgbClr val="000000"/>
                </a:buClr>
                <a:buSzTx/>
                <a:buFontTx/>
                <a:buNone/>
                <a:tabLst/>
                <a:defRPr/>
              </a:pPr>
              <a:r>
                <a:rPr kumimoji="0" lang="en-US" sz="3600" b="1" i="0" u="none" strike="noStrike" kern="0" cap="none" spc="0" normalizeH="0" baseline="0" noProof="0" dirty="0">
                  <a:ln>
                    <a:noFill/>
                  </a:ln>
                  <a:solidFill>
                    <a:schemeClr val="bg1"/>
                  </a:solidFill>
                  <a:effectLst/>
                  <a:uLnTx/>
                  <a:uFillTx/>
                  <a:latin typeface="Gibson"/>
                  <a:ea typeface="Calibri"/>
                  <a:cs typeface="Calibri"/>
                  <a:sym typeface="Calibri"/>
                </a:rPr>
                <a:t>Problem specified</a:t>
              </a:r>
            </a:p>
          </p:txBody>
        </p:sp>
        <p:grpSp>
          <p:nvGrpSpPr>
            <p:cNvPr id="2" name="Group 1">
              <a:extLst>
                <a:ext uri="{FF2B5EF4-FFF2-40B4-BE49-F238E27FC236}">
                  <a16:creationId xmlns:a16="http://schemas.microsoft.com/office/drawing/2014/main" id="{21387127-5015-47FA-8AAC-D7149E7A1186}"/>
                </a:ext>
              </a:extLst>
            </p:cNvPr>
            <p:cNvGrpSpPr/>
            <p:nvPr/>
          </p:nvGrpSpPr>
          <p:grpSpPr>
            <a:xfrm>
              <a:off x="2992225" y="1039275"/>
              <a:ext cx="546522" cy="4118716"/>
              <a:chOff x="2734320" y="1070535"/>
              <a:chExt cx="546522" cy="4118716"/>
            </a:xfrm>
          </p:grpSpPr>
          <p:sp>
            <p:nvSpPr>
              <p:cNvPr id="33" name="Arrow: Down 32">
                <a:extLst>
                  <a:ext uri="{FF2B5EF4-FFF2-40B4-BE49-F238E27FC236}">
                    <a16:creationId xmlns:a16="http://schemas.microsoft.com/office/drawing/2014/main" id="{98AACF84-7905-47CA-A001-4EF40CCB1850}"/>
                  </a:ext>
                </a:extLst>
              </p:cNvPr>
              <p:cNvSpPr/>
              <p:nvPr/>
            </p:nvSpPr>
            <p:spPr>
              <a:xfrm>
                <a:off x="2744891" y="1070535"/>
                <a:ext cx="516875" cy="60125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78479"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Gibson"/>
                  <a:ea typeface="+mn-ea"/>
                  <a:cs typeface="+mn-cs"/>
                  <a:sym typeface="Arial"/>
                </a:endParaRPr>
              </a:p>
            </p:txBody>
          </p:sp>
          <p:sp>
            <p:nvSpPr>
              <p:cNvPr id="34" name="Arrow: Down 33">
                <a:extLst>
                  <a:ext uri="{FF2B5EF4-FFF2-40B4-BE49-F238E27FC236}">
                    <a16:creationId xmlns:a16="http://schemas.microsoft.com/office/drawing/2014/main" id="{6EAC3C1F-02C5-4970-BFF0-BC5EFEA76EA7}"/>
                  </a:ext>
                </a:extLst>
              </p:cNvPr>
              <p:cNvSpPr/>
              <p:nvPr/>
            </p:nvSpPr>
            <p:spPr>
              <a:xfrm>
                <a:off x="2734320" y="2479585"/>
                <a:ext cx="516875" cy="60125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78479"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Gibson"/>
                  <a:ea typeface="+mn-ea"/>
                  <a:cs typeface="+mn-cs"/>
                  <a:sym typeface="Arial"/>
                </a:endParaRPr>
              </a:p>
            </p:txBody>
          </p:sp>
          <p:sp>
            <p:nvSpPr>
              <p:cNvPr id="39" name="Arrow: Down 38">
                <a:extLst>
                  <a:ext uri="{FF2B5EF4-FFF2-40B4-BE49-F238E27FC236}">
                    <a16:creationId xmlns:a16="http://schemas.microsoft.com/office/drawing/2014/main" id="{A863BBDA-9E57-4DB0-A6F1-CD446354B0AB}"/>
                  </a:ext>
                </a:extLst>
              </p:cNvPr>
              <p:cNvSpPr/>
              <p:nvPr/>
            </p:nvSpPr>
            <p:spPr>
              <a:xfrm>
                <a:off x="2763967" y="4587994"/>
                <a:ext cx="516875" cy="60125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78479"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Gibson"/>
                  <a:ea typeface="+mn-ea"/>
                  <a:cs typeface="+mn-cs"/>
                  <a:sym typeface="Arial"/>
                </a:endParaRPr>
              </a:p>
            </p:txBody>
          </p:sp>
        </p:grpSp>
        <p:sp>
          <p:nvSpPr>
            <p:cNvPr id="40" name="Google Shape;690;p125">
              <a:extLst>
                <a:ext uri="{FF2B5EF4-FFF2-40B4-BE49-F238E27FC236}">
                  <a16:creationId xmlns:a16="http://schemas.microsoft.com/office/drawing/2014/main" id="{E7E26999-5564-4CFD-8452-4FB4E59E77B0}"/>
                </a:ext>
              </a:extLst>
            </p:cNvPr>
            <p:cNvSpPr txBox="1"/>
            <p:nvPr/>
          </p:nvSpPr>
          <p:spPr>
            <a:xfrm>
              <a:off x="840502" y="3134769"/>
              <a:ext cx="4824980" cy="822960"/>
            </a:xfrm>
            <a:prstGeom prst="rect">
              <a:avLst/>
            </a:prstGeom>
            <a:noFill/>
            <a:ln>
              <a:noFill/>
            </a:ln>
          </p:spPr>
          <p:txBody>
            <a:bodyPr spcFirstLastPara="1" wrap="square" lIns="116474" tIns="58221" rIns="116474" bIns="58221" anchor="t" anchorCtr="0">
              <a:noAutofit/>
            </a:bodyPr>
            <a:lstStyle/>
            <a:p>
              <a:pPr marL="0" marR="0" lvl="0" indent="0" algn="ctr" defTabSz="1178479" rtl="0" eaLnBrk="1" fontAlgn="auto" latinLnBrk="0" hangingPunct="1">
                <a:lnSpc>
                  <a:spcPct val="100000"/>
                </a:lnSpc>
                <a:spcBef>
                  <a:spcPts val="0"/>
                </a:spcBef>
                <a:buClr>
                  <a:srgbClr val="000000"/>
                </a:buClr>
                <a:buSzTx/>
                <a:buFontTx/>
                <a:buNone/>
                <a:tabLst/>
                <a:defRPr/>
              </a:pPr>
              <a:r>
                <a:rPr kumimoji="0" lang="en-US" sz="3600" b="1" i="0" u="none" strike="noStrike" kern="0" cap="none" spc="0" normalizeH="0" baseline="0" noProof="0" dirty="0">
                  <a:ln>
                    <a:noFill/>
                  </a:ln>
                  <a:solidFill>
                    <a:schemeClr val="bg1"/>
                  </a:solidFill>
                  <a:effectLst/>
                  <a:uLnTx/>
                  <a:uFillTx/>
                  <a:latin typeface="Gibson"/>
                  <a:ea typeface="Calibri"/>
                  <a:cs typeface="Calibri"/>
                  <a:sym typeface="Calibri"/>
                </a:rPr>
                <a:t>0 </a:t>
              </a:r>
              <a:r>
                <a:rPr kumimoji="0" lang="en-US" sz="3600" b="1" i="0" u="none" strike="noStrike" kern="0" cap="none" spc="0" normalizeH="0" baseline="0" noProof="0" dirty="0">
                  <a:ln>
                    <a:noFill/>
                  </a:ln>
                  <a:solidFill>
                    <a:schemeClr val="bg1"/>
                  </a:solidFill>
                  <a:effectLst/>
                  <a:uLnTx/>
                  <a:uFillTx/>
                  <a:latin typeface="Gibson"/>
                  <a:ea typeface="Calibri"/>
                  <a:cs typeface="Calibri"/>
                  <a:sym typeface="Wingdings" panose="05000000000000000000" pitchFamily="2" charset="2"/>
                </a:rPr>
                <a:t> 1 </a:t>
              </a:r>
            </a:p>
            <a:p>
              <a:pPr marL="0" marR="0" lvl="0" indent="0" algn="ctr" defTabSz="1178479" rtl="0" eaLnBrk="1" fontAlgn="auto" latinLnBrk="0" hangingPunct="1">
                <a:lnSpc>
                  <a:spcPct val="100000"/>
                </a:lnSpc>
                <a:spcBef>
                  <a:spcPts val="0"/>
                </a:spcBef>
                <a:buClr>
                  <a:srgbClr val="000000"/>
                </a:buClr>
                <a:buSzTx/>
                <a:buFontTx/>
                <a:buNone/>
                <a:tabLst/>
                <a:defRPr/>
              </a:pPr>
              <a:r>
                <a:rPr kumimoji="0" lang="en-US" sz="3600" b="1" i="0" u="none" strike="noStrike" kern="0" cap="none" spc="0" normalizeH="0" baseline="0" noProof="0" dirty="0">
                  <a:ln>
                    <a:noFill/>
                  </a:ln>
                  <a:solidFill>
                    <a:schemeClr val="bg1"/>
                  </a:solidFill>
                  <a:effectLst/>
                  <a:uLnTx/>
                  <a:uFillTx/>
                  <a:latin typeface="Gibson"/>
                  <a:ea typeface="Calibri"/>
                  <a:cs typeface="Calibri"/>
                  <a:sym typeface="Wingdings" panose="05000000000000000000" pitchFamily="2" charset="2"/>
                </a:rPr>
                <a:t>in the field</a:t>
              </a:r>
              <a:endParaRPr kumimoji="0" lang="en-US" sz="3600" b="1" i="0" u="none" strike="noStrike" kern="0" cap="none" spc="0" normalizeH="0" baseline="0" noProof="0" dirty="0">
                <a:ln>
                  <a:noFill/>
                </a:ln>
                <a:solidFill>
                  <a:schemeClr val="bg1"/>
                </a:solidFill>
                <a:effectLst/>
                <a:uLnTx/>
                <a:uFillTx/>
                <a:latin typeface="Gibson"/>
                <a:ea typeface="Calibri"/>
                <a:cs typeface="Calibri"/>
                <a:sym typeface="Calibri"/>
              </a:endParaRPr>
            </a:p>
          </p:txBody>
        </p:sp>
        <p:sp>
          <p:nvSpPr>
            <p:cNvPr id="41" name="Google Shape;690;p125">
              <a:extLst>
                <a:ext uri="{FF2B5EF4-FFF2-40B4-BE49-F238E27FC236}">
                  <a16:creationId xmlns:a16="http://schemas.microsoft.com/office/drawing/2014/main" id="{5BCA36CB-B92C-447F-AE9E-6FC8D91A7CFD}"/>
                </a:ext>
              </a:extLst>
            </p:cNvPr>
            <p:cNvSpPr txBox="1"/>
            <p:nvPr/>
          </p:nvSpPr>
          <p:spPr>
            <a:xfrm>
              <a:off x="840507" y="1561307"/>
              <a:ext cx="4824980" cy="822960"/>
            </a:xfrm>
            <a:prstGeom prst="rect">
              <a:avLst/>
            </a:prstGeom>
            <a:noFill/>
            <a:ln>
              <a:noFill/>
            </a:ln>
          </p:spPr>
          <p:txBody>
            <a:bodyPr spcFirstLastPara="1" wrap="square" lIns="116474" tIns="58221" rIns="116474" bIns="58221" anchor="t" anchorCtr="0">
              <a:noAutofit/>
            </a:bodyPr>
            <a:lstStyle/>
            <a:p>
              <a:pPr marL="0" marR="0" lvl="0" indent="0" algn="ctr" defTabSz="1178479" rtl="0" eaLnBrk="1" fontAlgn="auto" latinLnBrk="0" hangingPunct="1">
                <a:lnSpc>
                  <a:spcPct val="100000"/>
                </a:lnSpc>
                <a:spcBef>
                  <a:spcPts val="0"/>
                </a:spcBef>
                <a:spcAft>
                  <a:spcPts val="4511"/>
                </a:spcAft>
                <a:buClr>
                  <a:srgbClr val="000000"/>
                </a:buClr>
                <a:buSzTx/>
                <a:buFontTx/>
                <a:buNone/>
                <a:tabLst/>
                <a:defRPr/>
              </a:pPr>
              <a:r>
                <a:rPr kumimoji="0" lang="en-US" sz="3600" b="1" i="0" u="none" strike="noStrike" kern="0" cap="none" spc="0" normalizeH="0" baseline="0" noProof="0" dirty="0">
                  <a:ln>
                    <a:noFill/>
                  </a:ln>
                  <a:solidFill>
                    <a:schemeClr val="bg1"/>
                  </a:solidFill>
                  <a:effectLst/>
                  <a:uLnTx/>
                  <a:uFillTx/>
                  <a:latin typeface="Gibson"/>
                  <a:ea typeface="Calibri"/>
                  <a:cs typeface="Calibri"/>
                  <a:sym typeface="Calibri"/>
                </a:rPr>
                <a:t>AI prototype</a:t>
              </a:r>
            </a:p>
          </p:txBody>
        </p:sp>
        <p:sp>
          <p:nvSpPr>
            <p:cNvPr id="42" name="Google Shape;690;p125">
              <a:extLst>
                <a:ext uri="{FF2B5EF4-FFF2-40B4-BE49-F238E27FC236}">
                  <a16:creationId xmlns:a16="http://schemas.microsoft.com/office/drawing/2014/main" id="{B4AEF532-EF41-45EF-9C0B-C8977CAF2D87}"/>
                </a:ext>
              </a:extLst>
            </p:cNvPr>
            <p:cNvSpPr txBox="1"/>
            <p:nvPr/>
          </p:nvSpPr>
          <p:spPr>
            <a:xfrm>
              <a:off x="895214" y="5149740"/>
              <a:ext cx="4824980" cy="822960"/>
            </a:xfrm>
            <a:prstGeom prst="rect">
              <a:avLst/>
            </a:prstGeom>
            <a:noFill/>
            <a:ln>
              <a:noFill/>
            </a:ln>
          </p:spPr>
          <p:txBody>
            <a:bodyPr spcFirstLastPara="1" wrap="square" lIns="116474" tIns="58221" rIns="116474" bIns="58221" anchor="t" anchorCtr="0">
              <a:noAutofit/>
            </a:bodyPr>
            <a:lstStyle/>
            <a:p>
              <a:pPr marL="0" marR="0" lvl="0" indent="0" algn="ctr" defTabSz="1178479" rtl="0" eaLnBrk="1" fontAlgn="auto" latinLnBrk="0" hangingPunct="1">
                <a:lnSpc>
                  <a:spcPct val="100000"/>
                </a:lnSpc>
                <a:spcBef>
                  <a:spcPts val="0"/>
                </a:spcBef>
                <a:buClr>
                  <a:srgbClr val="000000"/>
                </a:buClr>
                <a:buSzTx/>
                <a:buFontTx/>
                <a:buNone/>
                <a:tabLst/>
                <a:defRPr/>
              </a:pPr>
              <a:r>
                <a:rPr kumimoji="0" lang="en-US" sz="3600" b="1" i="0" u="none" strike="noStrike" kern="0" cap="none" spc="0" normalizeH="0" baseline="0" noProof="0" dirty="0">
                  <a:ln>
                    <a:noFill/>
                  </a:ln>
                  <a:solidFill>
                    <a:schemeClr val="bg1"/>
                  </a:solidFill>
                  <a:effectLst/>
                  <a:uLnTx/>
                  <a:uFillTx/>
                  <a:latin typeface="Gibson"/>
                  <a:ea typeface="Calibri"/>
                  <a:cs typeface="Calibri"/>
                  <a:sym typeface="Calibri"/>
                </a:rPr>
                <a:t>1 </a:t>
              </a:r>
              <a:r>
                <a:rPr kumimoji="0" lang="en-US" sz="3600" b="1" i="0" u="none" strike="noStrike" kern="0" cap="none" spc="0" normalizeH="0" baseline="0" noProof="0" dirty="0">
                  <a:ln>
                    <a:noFill/>
                  </a:ln>
                  <a:solidFill>
                    <a:schemeClr val="bg1"/>
                  </a:solidFill>
                  <a:effectLst/>
                  <a:uLnTx/>
                  <a:uFillTx/>
                  <a:latin typeface="Gibson"/>
                  <a:ea typeface="Calibri"/>
                  <a:cs typeface="Calibri"/>
                  <a:sym typeface="Wingdings" panose="05000000000000000000" pitchFamily="2" charset="2"/>
                </a:rPr>
                <a:t> N</a:t>
              </a:r>
            </a:p>
            <a:p>
              <a:pPr marL="0" marR="0" lvl="0" indent="0" algn="ctr" defTabSz="1178479" rtl="0" eaLnBrk="1" fontAlgn="auto" latinLnBrk="0" hangingPunct="1">
                <a:lnSpc>
                  <a:spcPct val="100000"/>
                </a:lnSpc>
                <a:spcBef>
                  <a:spcPts val="0"/>
                </a:spcBef>
                <a:buClr>
                  <a:srgbClr val="000000"/>
                </a:buClr>
                <a:buSzTx/>
                <a:buFontTx/>
                <a:buNone/>
                <a:tabLst/>
                <a:defRPr/>
              </a:pPr>
              <a:r>
                <a:rPr kumimoji="0" lang="en-US" sz="3600" b="1" i="0" u="none" strike="noStrike" kern="0" cap="none" spc="0" normalizeH="0" baseline="0" noProof="0" dirty="0">
                  <a:ln>
                    <a:noFill/>
                  </a:ln>
                  <a:solidFill>
                    <a:schemeClr val="bg1"/>
                  </a:solidFill>
                  <a:effectLst/>
                  <a:uLnTx/>
                  <a:uFillTx/>
                  <a:latin typeface="Gibson"/>
                  <a:ea typeface="Calibri"/>
                  <a:cs typeface="Calibri"/>
                  <a:sym typeface="Wingdings" panose="05000000000000000000" pitchFamily="2" charset="2"/>
                </a:rPr>
                <a:t>in the field</a:t>
              </a:r>
              <a:endParaRPr kumimoji="0" lang="en-US" sz="3600" b="1" i="0" u="none" strike="noStrike" kern="0" cap="none" spc="0" normalizeH="0" baseline="0" noProof="0" dirty="0">
                <a:ln>
                  <a:noFill/>
                </a:ln>
                <a:solidFill>
                  <a:schemeClr val="bg1"/>
                </a:solidFill>
                <a:effectLst/>
                <a:uLnTx/>
                <a:uFillTx/>
                <a:latin typeface="Gibson"/>
                <a:ea typeface="Calibri"/>
                <a:cs typeface="Calibri"/>
                <a:sym typeface="Calibri"/>
              </a:endParaRPr>
            </a:p>
          </p:txBody>
        </p:sp>
      </p:grpSp>
      <p:sp>
        <p:nvSpPr>
          <p:cNvPr id="4" name="Title 3">
            <a:extLst>
              <a:ext uri="{FF2B5EF4-FFF2-40B4-BE49-F238E27FC236}">
                <a16:creationId xmlns:a16="http://schemas.microsoft.com/office/drawing/2014/main" id="{8DB3D25F-43F0-45DB-A559-23EAE6B89750}"/>
              </a:ext>
            </a:extLst>
          </p:cNvPr>
          <p:cNvSpPr>
            <a:spLocks noGrp="1"/>
          </p:cNvSpPr>
          <p:nvPr>
            <p:ph type="title"/>
          </p:nvPr>
        </p:nvSpPr>
        <p:spPr>
          <a:xfrm>
            <a:off x="744415" y="72647"/>
            <a:ext cx="10515600" cy="896816"/>
          </a:xfrm>
        </p:spPr>
        <p:txBody>
          <a:bodyPr/>
          <a:lstStyle/>
          <a:p>
            <a:r>
              <a:rPr lang="en-US" dirty="0">
                <a:solidFill>
                  <a:schemeClr val="accent6">
                    <a:lumMod val="75000"/>
                  </a:schemeClr>
                </a:solidFill>
              </a:rPr>
              <a:t>Scaling Funnel </a:t>
            </a:r>
            <a:r>
              <a:rPr lang="en-US" dirty="0"/>
              <a:t>: Engagement at each stage</a:t>
            </a:r>
          </a:p>
        </p:txBody>
      </p:sp>
      <p:sp>
        <p:nvSpPr>
          <p:cNvPr id="43" name="Rectangle: Rounded Corners 42">
            <a:extLst>
              <a:ext uri="{FF2B5EF4-FFF2-40B4-BE49-F238E27FC236}">
                <a16:creationId xmlns:a16="http://schemas.microsoft.com/office/drawing/2014/main" id="{98F533A1-C514-43A8-988D-30074D0554BC}"/>
              </a:ext>
            </a:extLst>
          </p:cNvPr>
          <p:cNvSpPr/>
          <p:nvPr/>
        </p:nvSpPr>
        <p:spPr>
          <a:xfrm>
            <a:off x="4719011" y="5504225"/>
            <a:ext cx="4039752" cy="992989"/>
          </a:xfrm>
          <a:prstGeom prst="roundRect">
            <a:avLst>
              <a:gd name="adj" fmla="val 50000"/>
            </a:avLst>
          </a:prstGeom>
          <a:solidFill>
            <a:schemeClr val="accent3">
              <a:lumMod val="50000"/>
              <a:alpha val="71370"/>
            </a:schemeClr>
          </a:solidFill>
          <a:ln>
            <a:noFill/>
          </a:ln>
        </p:spPr>
        <p:txBody>
          <a:bodyPr spcFirstLastPara="1" wrap="square" lIns="89377" tIns="44689" rIns="89377" bIns="44689" anchor="ctr" anchorCtr="0">
            <a:noAutofit/>
          </a:bodyPr>
          <a:lstStyle/>
          <a:p>
            <a:pPr algn="ctr">
              <a:buClr>
                <a:srgbClr val="FFFFFF"/>
              </a:buClr>
              <a:buSzPts val="1400"/>
            </a:pPr>
            <a:r>
              <a:rPr lang="en-US" sz="2800" b="1" dirty="0">
                <a:solidFill>
                  <a:srgbClr val="FFFFFF"/>
                </a:solidFill>
                <a:latin typeface="Gibson"/>
                <a:cs typeface="Calibri"/>
              </a:rPr>
              <a:t>Social Entrepreneurs</a:t>
            </a:r>
          </a:p>
        </p:txBody>
      </p:sp>
      <p:sp>
        <p:nvSpPr>
          <p:cNvPr id="44" name="Rectangle: Rounded Corners 43">
            <a:extLst>
              <a:ext uri="{FF2B5EF4-FFF2-40B4-BE49-F238E27FC236}">
                <a16:creationId xmlns:a16="http://schemas.microsoft.com/office/drawing/2014/main" id="{C9784126-B780-4A80-8E7F-7C7D0F63466E}"/>
              </a:ext>
            </a:extLst>
          </p:cNvPr>
          <p:cNvSpPr/>
          <p:nvPr/>
        </p:nvSpPr>
        <p:spPr>
          <a:xfrm rot="16200000">
            <a:off x="9003903" y="3400807"/>
            <a:ext cx="5502768" cy="640080"/>
          </a:xfrm>
          <a:prstGeom prst="roundRect">
            <a:avLst>
              <a:gd name="adj" fmla="val 50000"/>
            </a:avLst>
          </a:prstGeom>
          <a:solidFill>
            <a:schemeClr val="accent3">
              <a:lumMod val="50000"/>
              <a:alpha val="71370"/>
            </a:schemeClr>
          </a:solidFill>
          <a:ln>
            <a:noFill/>
          </a:ln>
        </p:spPr>
        <p:txBody>
          <a:bodyPr spcFirstLastPara="1" wrap="square" lIns="89377" tIns="44689" rIns="89377" bIns="44689" anchor="ctr" anchorCtr="0">
            <a:noAutofit/>
          </a:bodyPr>
          <a:lstStyle/>
          <a:p>
            <a:pPr algn="ctr">
              <a:buClr>
                <a:srgbClr val="FFFFFF"/>
              </a:buClr>
              <a:buSzPts val="1400"/>
            </a:pPr>
            <a:r>
              <a:rPr lang="en-US" sz="2800" b="1" dirty="0">
                <a:solidFill>
                  <a:srgbClr val="FFFFFF"/>
                </a:solidFill>
                <a:latin typeface="Gibson"/>
                <a:cs typeface="Calibri"/>
              </a:rPr>
              <a:t>Public utility networks, cloud</a:t>
            </a:r>
          </a:p>
        </p:txBody>
      </p:sp>
      <p:sp>
        <p:nvSpPr>
          <p:cNvPr id="45" name="Rectangle: Rounded Corners 44">
            <a:extLst>
              <a:ext uri="{FF2B5EF4-FFF2-40B4-BE49-F238E27FC236}">
                <a16:creationId xmlns:a16="http://schemas.microsoft.com/office/drawing/2014/main" id="{6BF75DAF-616E-4BEB-BD83-9C93DD4642A9}"/>
              </a:ext>
            </a:extLst>
          </p:cNvPr>
          <p:cNvSpPr/>
          <p:nvPr/>
        </p:nvSpPr>
        <p:spPr>
          <a:xfrm rot="16200000">
            <a:off x="7480969" y="3400807"/>
            <a:ext cx="5502768" cy="640080"/>
          </a:xfrm>
          <a:prstGeom prst="roundRect">
            <a:avLst>
              <a:gd name="adj" fmla="val 50000"/>
            </a:avLst>
          </a:prstGeom>
          <a:solidFill>
            <a:schemeClr val="accent3">
              <a:lumMod val="50000"/>
              <a:alpha val="71370"/>
            </a:schemeClr>
          </a:solidFill>
          <a:ln>
            <a:noFill/>
          </a:ln>
        </p:spPr>
        <p:txBody>
          <a:bodyPr spcFirstLastPara="1" wrap="square" lIns="89377" tIns="44689" rIns="89377" bIns="44689" anchor="ctr" anchorCtr="0">
            <a:noAutofit/>
          </a:bodyPr>
          <a:lstStyle/>
          <a:p>
            <a:pPr algn="ctr">
              <a:buClr>
                <a:srgbClr val="FFFFFF"/>
              </a:buClr>
              <a:buSzPts val="1400"/>
            </a:pPr>
            <a:r>
              <a:rPr lang="en-US" sz="2800" b="1" dirty="0">
                <a:solidFill>
                  <a:srgbClr val="FFFFFF"/>
                </a:solidFill>
                <a:latin typeface="Gibson"/>
                <a:cs typeface="Calibri"/>
              </a:rPr>
              <a:t>Funding</a:t>
            </a:r>
          </a:p>
        </p:txBody>
      </p:sp>
      <p:sp>
        <p:nvSpPr>
          <p:cNvPr id="46" name="Rectangle: Rounded Corners 45">
            <a:extLst>
              <a:ext uri="{FF2B5EF4-FFF2-40B4-BE49-F238E27FC236}">
                <a16:creationId xmlns:a16="http://schemas.microsoft.com/office/drawing/2014/main" id="{70465343-79A3-4F67-8B63-0606883997D8}"/>
              </a:ext>
            </a:extLst>
          </p:cNvPr>
          <p:cNvSpPr/>
          <p:nvPr/>
        </p:nvSpPr>
        <p:spPr>
          <a:xfrm rot="16200000">
            <a:off x="6719502" y="3400807"/>
            <a:ext cx="5502768" cy="640080"/>
          </a:xfrm>
          <a:prstGeom prst="roundRect">
            <a:avLst>
              <a:gd name="adj" fmla="val 50000"/>
            </a:avLst>
          </a:prstGeom>
          <a:solidFill>
            <a:schemeClr val="accent3">
              <a:lumMod val="50000"/>
              <a:alpha val="71370"/>
            </a:schemeClr>
          </a:solidFill>
          <a:ln>
            <a:noFill/>
          </a:ln>
        </p:spPr>
        <p:txBody>
          <a:bodyPr spcFirstLastPara="1" wrap="square" lIns="89377" tIns="44689" rIns="89377" bIns="44689" anchor="ctr" anchorCtr="0">
            <a:noAutofit/>
          </a:bodyPr>
          <a:lstStyle/>
          <a:p>
            <a:pPr algn="ctr">
              <a:buClr>
                <a:srgbClr val="FFFFFF"/>
              </a:buClr>
              <a:buSzPts val="1400"/>
            </a:pPr>
            <a:r>
              <a:rPr lang="en-US" sz="2800" b="1" dirty="0">
                <a:solidFill>
                  <a:srgbClr val="FFFFFF"/>
                </a:solidFill>
                <a:latin typeface="Gibson"/>
                <a:cs typeface="Calibri"/>
              </a:rPr>
              <a:t>#ScalingAIforGood Community</a:t>
            </a:r>
          </a:p>
        </p:txBody>
      </p:sp>
      <p:sp>
        <p:nvSpPr>
          <p:cNvPr id="25" name="Rectangle: Rounded Corners 24">
            <a:extLst>
              <a:ext uri="{FF2B5EF4-FFF2-40B4-BE49-F238E27FC236}">
                <a16:creationId xmlns:a16="http://schemas.microsoft.com/office/drawing/2014/main" id="{C6C28B53-C1DF-4F77-93A4-3D7408BBEC66}"/>
              </a:ext>
            </a:extLst>
          </p:cNvPr>
          <p:cNvSpPr/>
          <p:nvPr/>
        </p:nvSpPr>
        <p:spPr>
          <a:xfrm rot="16200000">
            <a:off x="8242436" y="3392636"/>
            <a:ext cx="5502768" cy="640080"/>
          </a:xfrm>
          <a:prstGeom prst="roundRect">
            <a:avLst>
              <a:gd name="adj" fmla="val 50000"/>
            </a:avLst>
          </a:prstGeom>
          <a:solidFill>
            <a:schemeClr val="accent3">
              <a:lumMod val="50000"/>
              <a:alpha val="71370"/>
            </a:schemeClr>
          </a:solidFill>
          <a:ln>
            <a:noFill/>
          </a:ln>
        </p:spPr>
        <p:txBody>
          <a:bodyPr spcFirstLastPara="1" wrap="square" lIns="89377" tIns="44689" rIns="89377" bIns="44689" anchor="ctr" anchorCtr="0">
            <a:noAutofit/>
          </a:bodyPr>
          <a:lstStyle/>
          <a:p>
            <a:pPr algn="ctr">
              <a:buClr>
                <a:srgbClr val="FFFFFF"/>
              </a:buClr>
              <a:buSzPts val="1400"/>
            </a:pPr>
            <a:r>
              <a:rPr lang="en-US" sz="2800" b="1" dirty="0">
                <a:solidFill>
                  <a:srgbClr val="FFFFFF"/>
                </a:solidFill>
                <a:latin typeface="Gibson"/>
                <a:cs typeface="Calibri"/>
              </a:rPr>
              <a:t>Policy Makers</a:t>
            </a:r>
          </a:p>
        </p:txBody>
      </p:sp>
    </p:spTree>
    <p:extLst>
      <p:ext uri="{BB962C8B-B14F-4D97-AF65-F5344CB8AC3E}">
        <p14:creationId xmlns:p14="http://schemas.microsoft.com/office/powerpoint/2010/main" val="109444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4" name="Google Shape;874;p132"/>
          <p:cNvSpPr/>
          <p:nvPr/>
        </p:nvSpPr>
        <p:spPr>
          <a:xfrm>
            <a:off x="505927" y="539133"/>
            <a:ext cx="8548496" cy="1589842"/>
          </a:xfrm>
          <a:prstGeom prst="rightArrow">
            <a:avLst>
              <a:gd name="adj1" fmla="val 50000"/>
              <a:gd name="adj2" fmla="val 50000"/>
            </a:avLst>
          </a:prstGeom>
          <a:solidFill>
            <a:srgbClr val="7F7F7F"/>
          </a:solidFill>
          <a:ln>
            <a:noFill/>
          </a:ln>
        </p:spPr>
        <p:txBody>
          <a:bodyPr spcFirstLastPara="1" wrap="square" lIns="117827" tIns="58897" rIns="117827" bIns="58897"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sz="2000" b="0" i="0" u="none" strike="noStrike" kern="1200" cap="none" spc="0" normalizeH="0" baseline="0" noProof="0">
              <a:ln>
                <a:noFill/>
              </a:ln>
              <a:solidFill>
                <a:srgbClr val="FFFFFF"/>
              </a:solidFill>
              <a:effectLst/>
              <a:uLnTx/>
              <a:uFillTx/>
              <a:latin typeface="Gibson"/>
              <a:ea typeface="Calibri"/>
              <a:cs typeface="Calibri"/>
              <a:sym typeface="Calibri"/>
            </a:endParaRPr>
          </a:p>
        </p:txBody>
      </p:sp>
      <p:sp>
        <p:nvSpPr>
          <p:cNvPr id="875" name="Google Shape;875;p132"/>
          <p:cNvSpPr txBox="1"/>
          <p:nvPr/>
        </p:nvSpPr>
        <p:spPr>
          <a:xfrm>
            <a:off x="412010" y="2860205"/>
            <a:ext cx="4898277" cy="1409284"/>
          </a:xfrm>
          <a:prstGeom prst="rect">
            <a:avLst/>
          </a:prstGeom>
          <a:solidFill>
            <a:srgbClr val="520645">
              <a:alpha val="92000"/>
            </a:srgbClr>
          </a:solidFill>
          <a:ln>
            <a:noFill/>
          </a:ln>
        </p:spPr>
        <p:txBody>
          <a:bodyPr spcFirstLastPara="1" wrap="square" lIns="89377" tIns="44689" rIns="89377" bIns="44689" anchor="ctr" anchorCtr="0">
            <a:noAutofit/>
          </a:bodyPr>
          <a:lstStyle>
            <a:defPPr>
              <a:defRPr lang="en-US"/>
            </a:defPPr>
            <a:lvl1pPr algn="ctr">
              <a:buClr>
                <a:srgbClr val="FFFFFF"/>
              </a:buClr>
              <a:buSzPts val="1400"/>
              <a:defRPr sz="1100">
                <a:solidFill>
                  <a:srgbClr val="FFFFFF"/>
                </a:solidFill>
                <a:latin typeface="Gibson"/>
                <a:cs typeface="Calibri"/>
              </a:defRPr>
            </a:lvl1pPr>
          </a:lstStyle>
          <a:p>
            <a:r>
              <a:rPr lang="en-US" sz="2800" b="1" dirty="0">
                <a:sym typeface="Arial"/>
              </a:rPr>
              <a:t>Service provider frontends</a:t>
            </a:r>
            <a:endParaRPr sz="2800" b="1" dirty="0"/>
          </a:p>
          <a:p>
            <a:r>
              <a:rPr lang="en-US" sz="2800" dirty="0">
                <a:sym typeface="Arial"/>
              </a:rPr>
              <a:t>For data commons, </a:t>
            </a:r>
            <a:endParaRPr sz="2800" dirty="0"/>
          </a:p>
          <a:p>
            <a:r>
              <a:rPr lang="en-US" sz="2800" dirty="0">
                <a:sym typeface="Arial"/>
              </a:rPr>
              <a:t>Storage &amp; compute markets</a:t>
            </a:r>
            <a:endParaRPr sz="2800" dirty="0">
              <a:sym typeface="Arial"/>
            </a:endParaRPr>
          </a:p>
        </p:txBody>
      </p:sp>
      <p:sp>
        <p:nvSpPr>
          <p:cNvPr id="876" name="Google Shape;876;p132"/>
          <p:cNvSpPr txBox="1"/>
          <p:nvPr/>
        </p:nvSpPr>
        <p:spPr>
          <a:xfrm>
            <a:off x="412017" y="5644321"/>
            <a:ext cx="11455990" cy="1175377"/>
          </a:xfrm>
          <a:prstGeom prst="rect">
            <a:avLst/>
          </a:prstGeom>
          <a:solidFill>
            <a:srgbClr val="7F7F7F"/>
          </a:solidFill>
          <a:ln>
            <a:noFill/>
          </a:ln>
        </p:spPr>
        <p:txBody>
          <a:bodyPr spcFirstLastPara="1" wrap="square" lIns="88378" tIns="44173" rIns="88378" bIns="44173"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525"/>
              <a:buFontTx/>
              <a:buNone/>
              <a:tabLst/>
              <a:defRPr/>
            </a:pPr>
            <a:r>
              <a:rPr kumimoji="0" lang="en-US" sz="2800" b="1" i="0" u="none" strike="noStrike" kern="1200" cap="none" spc="0" normalizeH="0" baseline="0" noProof="0" dirty="0">
                <a:ln>
                  <a:noFill/>
                </a:ln>
                <a:solidFill>
                  <a:srgbClr val="FFFFFF"/>
                </a:solidFill>
                <a:effectLst/>
                <a:uLnTx/>
                <a:uFillTx/>
                <a:latin typeface="Gibson"/>
                <a:ea typeface="Arial"/>
                <a:cs typeface="Arial"/>
                <a:sym typeface="Arial"/>
              </a:rPr>
              <a:t>Public utility network incentivizing data:</a:t>
            </a:r>
            <a:endParaRPr kumimoji="0" sz="2400" b="0" i="0" u="none" strike="noStrike" kern="1200" cap="none" spc="0" normalizeH="0" baseline="0" noProof="0" dirty="0">
              <a:ln>
                <a:noFill/>
              </a:ln>
              <a:solidFill>
                <a:prstClr val="black"/>
              </a:solidFill>
              <a:effectLst/>
              <a:uLnTx/>
              <a:uFillTx/>
              <a:latin typeface="Gibson"/>
              <a:ea typeface="+mn-ea"/>
              <a:cs typeface="+mn-cs"/>
            </a:endParaRPr>
          </a:p>
          <a:p>
            <a:pPr marL="342900" marR="0" lvl="0" indent="-342900" algn="ctr" defTabSz="914400" rtl="0" eaLnBrk="1" fontAlgn="auto" latinLnBrk="0" hangingPunct="1">
              <a:lnSpc>
                <a:spcPct val="90000"/>
              </a:lnSpc>
              <a:spcBef>
                <a:spcPts val="0"/>
              </a:spcBef>
              <a:spcAft>
                <a:spcPts val="0"/>
              </a:spcAft>
              <a:buClr>
                <a:srgbClr val="FFFFFF"/>
              </a:buClr>
              <a:buSzPct val="100000"/>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uLnTx/>
                <a:uFillTx/>
                <a:latin typeface="Gibson"/>
                <a:ea typeface="Arial"/>
                <a:cs typeface="Arial"/>
                <a:sym typeface="Arial"/>
              </a:rPr>
              <a:t>Block rewards for data</a:t>
            </a:r>
          </a:p>
          <a:p>
            <a:pPr marL="342900" marR="0" lvl="0" indent="-342900" algn="ctr" defTabSz="914400" rtl="0" eaLnBrk="1" fontAlgn="auto" latinLnBrk="0" hangingPunct="1">
              <a:lnSpc>
                <a:spcPct val="90000"/>
              </a:lnSpc>
              <a:spcBef>
                <a:spcPts val="0"/>
              </a:spcBef>
              <a:spcAft>
                <a:spcPts val="0"/>
              </a:spcAft>
              <a:buClr>
                <a:srgbClr val="FFFFFF"/>
              </a:buClr>
              <a:buSzPct val="100000"/>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uLnTx/>
                <a:uFillTx/>
                <a:latin typeface="Gibson"/>
                <a:ea typeface="Arial"/>
                <a:cs typeface="Arial"/>
                <a:sym typeface="Arial"/>
              </a:rPr>
              <a:t>Privacy-preserving AI modeling</a:t>
            </a:r>
            <a:endParaRPr kumimoji="0" sz="2400" b="0" i="0" u="none" strike="noStrike" kern="1200" cap="none" spc="0" normalizeH="0" baseline="0" noProof="0" dirty="0">
              <a:ln>
                <a:noFill/>
              </a:ln>
              <a:solidFill>
                <a:prstClr val="black"/>
              </a:solidFill>
              <a:effectLst/>
              <a:uLnTx/>
              <a:uFillTx/>
              <a:latin typeface="Gibson"/>
              <a:ea typeface="+mn-ea"/>
              <a:cs typeface="+mn-cs"/>
            </a:endParaRPr>
          </a:p>
        </p:txBody>
      </p:sp>
      <p:sp>
        <p:nvSpPr>
          <p:cNvPr id="878" name="Google Shape;878;p132"/>
          <p:cNvSpPr/>
          <p:nvPr/>
        </p:nvSpPr>
        <p:spPr>
          <a:xfrm>
            <a:off x="5642447" y="159077"/>
            <a:ext cx="2396749" cy="2479876"/>
          </a:xfrm>
          <a:prstGeom prst="ellipse">
            <a:avLst/>
          </a:prstGeom>
          <a:solidFill>
            <a:srgbClr val="E50173">
              <a:alpha val="69804"/>
            </a:srgbClr>
          </a:solidFill>
          <a:ln>
            <a:noFill/>
          </a:ln>
        </p:spPr>
        <p:txBody>
          <a:bodyPr spcFirstLastPara="1" wrap="square" lIns="89377" tIns="44689" rIns="89377" bIns="44689" anchor="ctr" anchorCtr="0">
            <a:noAutofit/>
          </a:bodyPr>
          <a:lstStyle/>
          <a:p>
            <a:pPr algn="ctr">
              <a:buClr>
                <a:srgbClr val="FFFFFF"/>
              </a:buClr>
              <a:buSzPts val="1400"/>
            </a:pPr>
            <a:endParaRPr sz="1100">
              <a:solidFill>
                <a:srgbClr val="FFFFFF"/>
              </a:solidFill>
              <a:latin typeface="Gibson"/>
              <a:cs typeface="Calibri"/>
              <a:sym typeface="Calibri"/>
            </a:endParaRPr>
          </a:p>
        </p:txBody>
      </p:sp>
      <p:sp>
        <p:nvSpPr>
          <p:cNvPr id="879" name="Google Shape;879;p132"/>
          <p:cNvSpPr/>
          <p:nvPr/>
        </p:nvSpPr>
        <p:spPr>
          <a:xfrm>
            <a:off x="9119135" y="195113"/>
            <a:ext cx="2396749" cy="2479876"/>
          </a:xfrm>
          <a:prstGeom prst="ellipse">
            <a:avLst/>
          </a:prstGeom>
          <a:solidFill>
            <a:srgbClr val="BF9000">
              <a:alpha val="71370"/>
            </a:srgbClr>
          </a:solidFill>
          <a:ln>
            <a:noFill/>
          </a:ln>
        </p:spPr>
        <p:txBody>
          <a:bodyPr spcFirstLastPara="1" wrap="square" lIns="89377" tIns="44689" rIns="89377" bIns="44689" anchor="ctr" anchorCtr="0">
            <a:noAutofit/>
          </a:bodyPr>
          <a:lstStyle/>
          <a:p>
            <a:pPr algn="ctr">
              <a:buClr>
                <a:srgbClr val="FFFFFF"/>
              </a:buClr>
              <a:buSzPts val="1400"/>
            </a:pPr>
            <a:endParaRPr sz="1100">
              <a:solidFill>
                <a:srgbClr val="FFFFFF"/>
              </a:solidFill>
              <a:latin typeface="Gibson"/>
              <a:cs typeface="Calibri"/>
              <a:sym typeface="Calibri"/>
            </a:endParaRPr>
          </a:p>
        </p:txBody>
      </p:sp>
      <p:sp>
        <p:nvSpPr>
          <p:cNvPr id="880" name="Google Shape;880;p132"/>
          <p:cNvSpPr txBox="1"/>
          <p:nvPr/>
        </p:nvSpPr>
        <p:spPr>
          <a:xfrm>
            <a:off x="5605620" y="951417"/>
            <a:ext cx="2396749" cy="79801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2800" b="1" i="0" u="none" strike="noStrike" kern="1200" cap="none" spc="0" normalizeH="0" baseline="0" noProof="0">
                <a:ln>
                  <a:noFill/>
                </a:ln>
                <a:solidFill>
                  <a:srgbClr val="FFFFFF"/>
                </a:solidFill>
                <a:effectLst/>
                <a:uLnTx/>
                <a:uFillTx/>
                <a:latin typeface="Gibson"/>
                <a:ea typeface="Arial"/>
                <a:cs typeface="Arial"/>
                <a:sym typeface="Arial"/>
              </a:rPr>
              <a:t>Problem owners</a:t>
            </a:r>
            <a:endParaRPr kumimoji="0" sz="2800" b="0" i="0" u="none" strike="noStrike" kern="1200" cap="none" spc="0" normalizeH="0" baseline="0" noProof="0">
              <a:ln>
                <a:noFill/>
              </a:ln>
              <a:solidFill>
                <a:srgbClr val="000000"/>
              </a:solidFill>
              <a:effectLst/>
              <a:uLnTx/>
              <a:uFillTx/>
              <a:latin typeface="Gibson"/>
              <a:ea typeface="Arial"/>
              <a:cs typeface="Arial"/>
              <a:sym typeface="Arial"/>
            </a:endParaRPr>
          </a:p>
        </p:txBody>
      </p:sp>
      <p:sp>
        <p:nvSpPr>
          <p:cNvPr id="881" name="Google Shape;881;p132"/>
          <p:cNvSpPr txBox="1"/>
          <p:nvPr/>
        </p:nvSpPr>
        <p:spPr>
          <a:xfrm>
            <a:off x="9183794" y="920002"/>
            <a:ext cx="2396749" cy="79801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2800" b="1" i="0" u="none" strike="noStrike" kern="1200" cap="none" spc="0" normalizeH="0" baseline="0" noProof="0">
                <a:ln>
                  <a:noFill/>
                </a:ln>
                <a:solidFill>
                  <a:srgbClr val="FFFFFF"/>
                </a:solidFill>
                <a:effectLst/>
                <a:uLnTx/>
                <a:uFillTx/>
                <a:latin typeface="Gibson"/>
                <a:ea typeface="Arial"/>
                <a:cs typeface="Arial"/>
                <a:sym typeface="Arial"/>
              </a:rPr>
              <a:t>Problem solvers</a:t>
            </a:r>
            <a:endParaRPr kumimoji="0" sz="2800" b="0" i="0" u="none" strike="noStrike" kern="1200" cap="none" spc="0" normalizeH="0" baseline="0" noProof="0">
              <a:ln>
                <a:noFill/>
              </a:ln>
              <a:solidFill>
                <a:srgbClr val="000000"/>
              </a:solidFill>
              <a:effectLst/>
              <a:uLnTx/>
              <a:uFillTx/>
              <a:latin typeface="Gibson"/>
              <a:ea typeface="Arial"/>
              <a:cs typeface="Arial"/>
              <a:sym typeface="Arial"/>
            </a:endParaRPr>
          </a:p>
        </p:txBody>
      </p:sp>
      <p:sp>
        <p:nvSpPr>
          <p:cNvPr id="882" name="Google Shape;882;p132"/>
          <p:cNvSpPr/>
          <p:nvPr/>
        </p:nvSpPr>
        <p:spPr>
          <a:xfrm>
            <a:off x="360908" y="148548"/>
            <a:ext cx="2396749" cy="2479876"/>
          </a:xfrm>
          <a:prstGeom prst="ellipse">
            <a:avLst/>
          </a:prstGeom>
          <a:solidFill>
            <a:srgbClr val="520645">
              <a:alpha val="92000"/>
            </a:srgbClr>
          </a:solidFill>
          <a:ln>
            <a:noFill/>
          </a:ln>
        </p:spPr>
        <p:txBody>
          <a:bodyPr spcFirstLastPara="1" wrap="square" lIns="89377" tIns="44689" rIns="89377" bIns="44689" anchor="ctr" anchorCtr="0">
            <a:noAutofit/>
          </a:bodyPr>
          <a:lstStyle/>
          <a:p>
            <a:pPr algn="ctr">
              <a:buClr>
                <a:srgbClr val="FFFFFF"/>
              </a:buClr>
              <a:buSzPts val="1400"/>
            </a:pPr>
            <a:endParaRPr sz="1100">
              <a:solidFill>
                <a:srgbClr val="FFFFFF"/>
              </a:solidFill>
              <a:latin typeface="Gibson"/>
              <a:cs typeface="Calibri"/>
              <a:sym typeface="Calibri"/>
            </a:endParaRPr>
          </a:p>
        </p:txBody>
      </p:sp>
      <p:sp>
        <p:nvSpPr>
          <p:cNvPr id="883" name="Google Shape;883;p132"/>
          <p:cNvSpPr txBox="1"/>
          <p:nvPr/>
        </p:nvSpPr>
        <p:spPr>
          <a:xfrm>
            <a:off x="532152" y="903887"/>
            <a:ext cx="1988463" cy="79801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2800" b="1" i="0" u="none" strike="noStrike" kern="1200" cap="none" spc="0" normalizeH="0" baseline="0" noProof="0">
                <a:ln>
                  <a:noFill/>
                </a:ln>
                <a:solidFill>
                  <a:srgbClr val="FFFFFF"/>
                </a:solidFill>
                <a:effectLst/>
                <a:uLnTx/>
                <a:uFillTx/>
                <a:latin typeface="Gibson"/>
                <a:ea typeface="Arial"/>
                <a:cs typeface="Arial"/>
                <a:sym typeface="Arial"/>
              </a:rPr>
              <a:t>Data  owners</a:t>
            </a:r>
            <a:endParaRPr kumimoji="0" sz="2800" b="0" i="0" u="none" strike="noStrike" kern="1200" cap="none" spc="0" normalizeH="0" baseline="0" noProof="0">
              <a:ln>
                <a:noFill/>
              </a:ln>
              <a:solidFill>
                <a:srgbClr val="000000"/>
              </a:solidFill>
              <a:effectLst/>
              <a:uLnTx/>
              <a:uFillTx/>
              <a:latin typeface="Gibson"/>
              <a:ea typeface="Arial"/>
              <a:cs typeface="Arial"/>
              <a:sym typeface="Arial"/>
            </a:endParaRPr>
          </a:p>
        </p:txBody>
      </p:sp>
      <p:grpSp>
        <p:nvGrpSpPr>
          <p:cNvPr id="884" name="Google Shape;884;p132"/>
          <p:cNvGrpSpPr/>
          <p:nvPr/>
        </p:nvGrpSpPr>
        <p:grpSpPr>
          <a:xfrm>
            <a:off x="6062128" y="1910205"/>
            <a:ext cx="1647019" cy="360492"/>
            <a:chOff x="548881" y="1863888"/>
            <a:chExt cx="2202248" cy="481934"/>
          </a:xfrm>
        </p:grpSpPr>
        <p:pic>
          <p:nvPicPr>
            <p:cNvPr id="885" name="Google Shape;885;p132" descr="Microscope"/>
            <p:cNvPicPr preferRelativeResize="0"/>
            <p:nvPr/>
          </p:nvPicPr>
          <p:blipFill rotWithShape="1">
            <a:blip r:embed="rId3">
              <a:alphaModFix/>
            </a:blip>
            <a:srcRect/>
            <a:stretch/>
          </p:blipFill>
          <p:spPr>
            <a:xfrm>
              <a:off x="2125810" y="1863888"/>
              <a:ext cx="625319" cy="481934"/>
            </a:xfrm>
            <a:prstGeom prst="rect">
              <a:avLst/>
            </a:prstGeom>
            <a:noFill/>
            <a:ln>
              <a:noFill/>
            </a:ln>
          </p:spPr>
        </p:pic>
        <p:pic>
          <p:nvPicPr>
            <p:cNvPr id="886" name="Google Shape;886;p132" descr="Fir tree"/>
            <p:cNvPicPr preferRelativeResize="0"/>
            <p:nvPr/>
          </p:nvPicPr>
          <p:blipFill rotWithShape="1">
            <a:blip r:embed="rId4">
              <a:alphaModFix/>
            </a:blip>
            <a:srcRect/>
            <a:stretch/>
          </p:blipFill>
          <p:spPr>
            <a:xfrm>
              <a:off x="1604197" y="1864895"/>
              <a:ext cx="462285" cy="453450"/>
            </a:xfrm>
            <a:prstGeom prst="rect">
              <a:avLst/>
            </a:prstGeom>
            <a:noFill/>
            <a:ln>
              <a:noFill/>
            </a:ln>
          </p:spPr>
        </p:pic>
        <p:pic>
          <p:nvPicPr>
            <p:cNvPr id="887" name="Google Shape;887;p132" descr="Cow"/>
            <p:cNvPicPr preferRelativeResize="0"/>
            <p:nvPr/>
          </p:nvPicPr>
          <p:blipFill rotWithShape="1">
            <a:blip r:embed="rId5">
              <a:alphaModFix/>
            </a:blip>
            <a:srcRect/>
            <a:stretch/>
          </p:blipFill>
          <p:spPr>
            <a:xfrm>
              <a:off x="1082181" y="1873150"/>
              <a:ext cx="417900" cy="409913"/>
            </a:xfrm>
            <a:prstGeom prst="rect">
              <a:avLst/>
            </a:prstGeom>
            <a:noFill/>
            <a:ln>
              <a:noFill/>
            </a:ln>
          </p:spPr>
        </p:pic>
        <p:pic>
          <p:nvPicPr>
            <p:cNvPr id="888" name="Google Shape;888;p132" descr="Satellite"/>
            <p:cNvPicPr preferRelativeResize="0"/>
            <p:nvPr/>
          </p:nvPicPr>
          <p:blipFill rotWithShape="1">
            <a:blip r:embed="rId6">
              <a:alphaModFix/>
            </a:blip>
            <a:srcRect/>
            <a:stretch/>
          </p:blipFill>
          <p:spPr>
            <a:xfrm>
              <a:off x="548881" y="1894079"/>
              <a:ext cx="382140" cy="374838"/>
            </a:xfrm>
            <a:prstGeom prst="rect">
              <a:avLst/>
            </a:prstGeom>
            <a:noFill/>
            <a:ln>
              <a:noFill/>
            </a:ln>
          </p:spPr>
        </p:pic>
      </p:grpSp>
      <p:sp>
        <p:nvSpPr>
          <p:cNvPr id="889" name="Google Shape;889;p132"/>
          <p:cNvSpPr txBox="1"/>
          <p:nvPr/>
        </p:nvSpPr>
        <p:spPr>
          <a:xfrm>
            <a:off x="9347051" y="4634036"/>
            <a:ext cx="2520956" cy="729967"/>
          </a:xfrm>
          <a:prstGeom prst="rect">
            <a:avLst/>
          </a:prstGeom>
          <a:noFill/>
          <a:ln>
            <a:noFill/>
          </a:ln>
        </p:spPr>
        <p:txBody>
          <a:bodyPr spcFirstLastPara="1" wrap="square" lIns="117827" tIns="58897" rIns="117827" bIns="58897" anchor="ctr" anchorCtr="0">
            <a:noAutofit/>
          </a:bodyPr>
          <a:lstStyle/>
          <a:p>
            <a:pPr marL="0" marR="0" lvl="0" indent="0" algn="ctr" defTabSz="914400" rtl="0" eaLnBrk="1" fontAlgn="auto" latinLnBrk="0" hangingPunct="1">
              <a:lnSpc>
                <a:spcPct val="100000"/>
              </a:lnSpc>
              <a:spcBef>
                <a:spcPts val="0"/>
              </a:spcBef>
              <a:spcAft>
                <a:spcPts val="0"/>
              </a:spcAft>
              <a:buClr>
                <a:srgbClr val="C55A11"/>
              </a:buClr>
              <a:buSzPts val="2100"/>
              <a:buFontTx/>
              <a:buNone/>
              <a:tabLst/>
              <a:defRPr/>
            </a:pPr>
            <a:r>
              <a:rPr kumimoji="0" lang="en-US" sz="2800" b="1" i="0" u="none" strike="noStrike" kern="1200" cap="none" spc="0" normalizeH="0" baseline="0" noProof="0" dirty="0">
                <a:ln>
                  <a:noFill/>
                </a:ln>
                <a:effectLst/>
                <a:uLnTx/>
                <a:uFillTx/>
                <a:latin typeface="Gibson"/>
                <a:ea typeface="Arial"/>
                <a:cs typeface="Arial"/>
                <a:sym typeface="Arial"/>
              </a:rPr>
              <a:t>Notebooks, data, storage, compute</a:t>
            </a:r>
            <a:endParaRPr kumimoji="0" sz="2800" b="1" i="0" u="none" strike="noStrike" kern="1200" cap="none" spc="0" normalizeH="0" baseline="0" noProof="0" dirty="0">
              <a:ln>
                <a:noFill/>
              </a:ln>
              <a:effectLst/>
              <a:uLnTx/>
              <a:uFillTx/>
              <a:latin typeface="Gibson"/>
              <a:ea typeface="Arial"/>
              <a:cs typeface="Arial"/>
              <a:sym typeface="Arial"/>
            </a:endParaRPr>
          </a:p>
        </p:txBody>
      </p:sp>
      <p:sp>
        <p:nvSpPr>
          <p:cNvPr id="890" name="Google Shape;890;p132"/>
          <p:cNvSpPr/>
          <p:nvPr/>
        </p:nvSpPr>
        <p:spPr>
          <a:xfrm>
            <a:off x="5919192" y="4529149"/>
            <a:ext cx="589232" cy="942616"/>
          </a:xfrm>
          <a:prstGeom prst="downArrow">
            <a:avLst>
              <a:gd name="adj1" fmla="val 50000"/>
              <a:gd name="adj2" fmla="val 50000"/>
            </a:avLst>
          </a:prstGeom>
          <a:solidFill>
            <a:srgbClr val="E50173">
              <a:alpha val="69804"/>
            </a:srgbClr>
          </a:solidFill>
          <a:ln>
            <a:noFill/>
          </a:ln>
        </p:spPr>
        <p:txBody>
          <a:bodyPr spcFirstLastPara="1" wrap="square" lIns="89377" tIns="44689" rIns="89377" bIns="44689" anchor="ctr" anchorCtr="0">
            <a:noAutofit/>
          </a:bodyPr>
          <a:lstStyle/>
          <a:p>
            <a:pPr algn="ctr">
              <a:buClr>
                <a:srgbClr val="FFFFFF"/>
              </a:buClr>
              <a:buSzPts val="1400"/>
            </a:pPr>
            <a:endParaRPr sz="2800" b="1">
              <a:solidFill>
                <a:srgbClr val="FFFFFF"/>
              </a:solidFill>
              <a:latin typeface="Gibson"/>
              <a:cs typeface="Calibri"/>
              <a:sym typeface="Calibri"/>
            </a:endParaRPr>
          </a:p>
        </p:txBody>
      </p:sp>
      <p:sp>
        <p:nvSpPr>
          <p:cNvPr id="891" name="Google Shape;891;p132"/>
          <p:cNvSpPr/>
          <p:nvPr/>
        </p:nvSpPr>
        <p:spPr>
          <a:xfrm rot="10800000">
            <a:off x="3267799" y="4517115"/>
            <a:ext cx="589232" cy="942616"/>
          </a:xfrm>
          <a:prstGeom prst="downArrow">
            <a:avLst>
              <a:gd name="adj1" fmla="val 50000"/>
              <a:gd name="adj2" fmla="val 50000"/>
            </a:avLst>
          </a:prstGeom>
          <a:solidFill>
            <a:srgbClr val="520645">
              <a:alpha val="92000"/>
            </a:srgbClr>
          </a:solidFill>
          <a:ln>
            <a:noFill/>
          </a:ln>
        </p:spPr>
        <p:txBody>
          <a:bodyPr spcFirstLastPara="1" wrap="square" lIns="89377" tIns="44689" rIns="89377" bIns="44689" anchor="ctr" anchorCtr="0">
            <a:noAutofit/>
          </a:bodyPr>
          <a:lstStyle/>
          <a:p>
            <a:pPr algn="ctr">
              <a:buClr>
                <a:srgbClr val="FFFFFF"/>
              </a:buClr>
              <a:buSzPts val="1400"/>
            </a:pPr>
            <a:endParaRPr sz="1100">
              <a:solidFill>
                <a:srgbClr val="FFFFFF"/>
              </a:solidFill>
              <a:latin typeface="Gibson"/>
              <a:cs typeface="Calibri"/>
              <a:sym typeface="Calibri"/>
            </a:endParaRPr>
          </a:p>
        </p:txBody>
      </p:sp>
      <p:sp>
        <p:nvSpPr>
          <p:cNvPr id="892" name="Google Shape;892;p132"/>
          <p:cNvSpPr txBox="1"/>
          <p:nvPr/>
        </p:nvSpPr>
        <p:spPr>
          <a:xfrm>
            <a:off x="5546207" y="2850766"/>
            <a:ext cx="3025804" cy="1409284"/>
          </a:xfrm>
          <a:prstGeom prst="rect">
            <a:avLst/>
          </a:prstGeom>
          <a:solidFill>
            <a:srgbClr val="E50173">
              <a:alpha val="69804"/>
            </a:srgbClr>
          </a:solidFill>
          <a:ln>
            <a:noFill/>
          </a:ln>
        </p:spPr>
        <p:txBody>
          <a:bodyPr spcFirstLastPara="1" wrap="square" lIns="89377" tIns="44689" rIns="89377" bIns="44689" anchor="ctr" anchorCtr="0">
            <a:noAutofit/>
          </a:bodyPr>
          <a:lstStyle>
            <a:defPPr>
              <a:defRPr lang="en-US"/>
            </a:defPPr>
            <a:lvl1pPr algn="ctr">
              <a:buClr>
                <a:srgbClr val="FFFFFF"/>
              </a:buClr>
              <a:buSzPts val="1400"/>
              <a:defRPr sz="1100">
                <a:solidFill>
                  <a:srgbClr val="FFFFFF"/>
                </a:solidFill>
                <a:latin typeface="Gibson"/>
                <a:cs typeface="Calibri"/>
              </a:defRPr>
            </a:lvl1pPr>
          </a:lstStyle>
          <a:p>
            <a:r>
              <a:rPr lang="en-US" sz="2800" b="1" dirty="0">
                <a:sym typeface="Arial"/>
              </a:rPr>
              <a:t>AI Commons Frontend </a:t>
            </a:r>
            <a:endParaRPr sz="2800" b="1" dirty="0"/>
          </a:p>
          <a:p>
            <a:r>
              <a:rPr lang="en-US" sz="2800" dirty="0">
                <a:sym typeface="Arial"/>
              </a:rPr>
              <a:t>Specify Problems</a:t>
            </a:r>
            <a:endParaRPr sz="2800" dirty="0">
              <a:sym typeface="Arial"/>
            </a:endParaRPr>
          </a:p>
        </p:txBody>
      </p:sp>
      <p:sp>
        <p:nvSpPr>
          <p:cNvPr id="893" name="Google Shape;893;p132"/>
          <p:cNvSpPr/>
          <p:nvPr/>
        </p:nvSpPr>
        <p:spPr>
          <a:xfrm>
            <a:off x="2913617" y="163771"/>
            <a:ext cx="2396749" cy="2479876"/>
          </a:xfrm>
          <a:prstGeom prst="ellipse">
            <a:avLst/>
          </a:prstGeom>
          <a:solidFill>
            <a:srgbClr val="520645">
              <a:alpha val="92000"/>
            </a:srgbClr>
          </a:solidFill>
          <a:ln>
            <a:noFill/>
          </a:ln>
        </p:spPr>
        <p:txBody>
          <a:bodyPr spcFirstLastPara="1" wrap="square" lIns="89377" tIns="44689" rIns="89377" bIns="44689" anchor="ctr" anchorCtr="0">
            <a:noAutofit/>
          </a:bodyPr>
          <a:lstStyle/>
          <a:p>
            <a:pPr algn="ctr">
              <a:buClr>
                <a:srgbClr val="FFFFFF"/>
              </a:buClr>
              <a:buSzPts val="1400"/>
            </a:pPr>
            <a:endParaRPr sz="1100">
              <a:solidFill>
                <a:srgbClr val="FFFFFF"/>
              </a:solidFill>
              <a:latin typeface="Gibson"/>
              <a:cs typeface="Calibri"/>
              <a:sym typeface="Calibri"/>
            </a:endParaRPr>
          </a:p>
        </p:txBody>
      </p:sp>
      <p:sp>
        <p:nvSpPr>
          <p:cNvPr id="894" name="Google Shape;894;p132"/>
          <p:cNvSpPr txBox="1"/>
          <p:nvPr/>
        </p:nvSpPr>
        <p:spPr>
          <a:xfrm>
            <a:off x="2913617" y="903888"/>
            <a:ext cx="2396749" cy="79801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2800" b="1" i="0" u="none" strike="noStrike" kern="1200" cap="none" spc="0" normalizeH="0" baseline="0" noProof="0" dirty="0">
                <a:ln>
                  <a:noFill/>
                </a:ln>
                <a:solidFill>
                  <a:srgbClr val="FFFFFF"/>
                </a:solidFill>
                <a:effectLst/>
                <a:uLnTx/>
                <a:uFillTx/>
                <a:latin typeface="Gibson"/>
                <a:ea typeface="Arial"/>
                <a:cs typeface="Arial"/>
                <a:sym typeface="Arial"/>
              </a:rPr>
              <a:t>Storage &amp; compute</a:t>
            </a:r>
            <a:endParaRPr kumimoji="0" sz="2800" b="0" i="0" u="none" strike="noStrike" kern="1200" cap="none" spc="0" normalizeH="0" baseline="0" noProof="0" dirty="0">
              <a:ln>
                <a:noFill/>
              </a:ln>
              <a:solidFill>
                <a:srgbClr val="000000"/>
              </a:solidFill>
              <a:effectLst/>
              <a:uLnTx/>
              <a:uFillTx/>
              <a:latin typeface="Gibson"/>
              <a:ea typeface="Arial"/>
              <a:cs typeface="Arial"/>
              <a:sym typeface="Arial"/>
            </a:endParaRPr>
          </a:p>
        </p:txBody>
      </p:sp>
      <p:grpSp>
        <p:nvGrpSpPr>
          <p:cNvPr id="895" name="Google Shape;895;p132"/>
          <p:cNvGrpSpPr/>
          <p:nvPr/>
        </p:nvGrpSpPr>
        <p:grpSpPr>
          <a:xfrm>
            <a:off x="3248756" y="1855804"/>
            <a:ext cx="1696732" cy="472412"/>
            <a:chOff x="496813" y="4076108"/>
            <a:chExt cx="1917475" cy="533795"/>
          </a:xfrm>
        </p:grpSpPr>
        <p:grpSp>
          <p:nvGrpSpPr>
            <p:cNvPr id="896" name="Google Shape;896;p132"/>
            <p:cNvGrpSpPr/>
            <p:nvPr/>
          </p:nvGrpSpPr>
          <p:grpSpPr>
            <a:xfrm>
              <a:off x="496813" y="4109031"/>
              <a:ext cx="559287" cy="317577"/>
              <a:chOff x="1976163" y="5136129"/>
              <a:chExt cx="2163586" cy="1233308"/>
            </a:xfrm>
          </p:grpSpPr>
          <p:sp>
            <p:nvSpPr>
              <p:cNvPr id="897" name="Google Shape;897;p132"/>
              <p:cNvSpPr/>
              <p:nvPr/>
            </p:nvSpPr>
            <p:spPr>
              <a:xfrm>
                <a:off x="1976163" y="5136129"/>
                <a:ext cx="1154100" cy="1026000"/>
              </a:xfrm>
              <a:prstGeom prst="can">
                <a:avLst>
                  <a:gd name="adj" fmla="val 25000"/>
                </a:avLst>
              </a:prstGeom>
              <a:solidFill>
                <a:schemeClr val="lt1"/>
              </a:solidFill>
              <a:ln w="12700" cap="flat" cmpd="sng">
                <a:solidFill>
                  <a:srgbClr val="AEABAB"/>
                </a:solidFill>
                <a:prstDash val="solid"/>
                <a:miter lim="800000"/>
                <a:headEnd type="none" w="sm" len="sm"/>
                <a:tailEnd type="none" w="sm" len="sm"/>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Tx/>
                  <a:buNone/>
                  <a:tabLst/>
                  <a:defRPr/>
                </a:pPr>
                <a:endParaRPr kumimoji="0" sz="2800" b="1" i="0" u="none" strike="noStrike" kern="1200" cap="none" spc="0" normalizeH="0" baseline="0" noProof="0">
                  <a:ln>
                    <a:noFill/>
                  </a:ln>
                  <a:solidFill>
                    <a:srgbClr val="FFFFFF"/>
                  </a:solidFill>
                  <a:effectLst/>
                  <a:uLnTx/>
                  <a:uFillTx/>
                  <a:latin typeface="Gibson"/>
                  <a:ea typeface="Arial"/>
                  <a:cs typeface="Arial"/>
                  <a:sym typeface="Arial"/>
                </a:endParaRPr>
              </a:p>
            </p:txBody>
          </p:sp>
          <p:sp>
            <p:nvSpPr>
              <p:cNvPr id="898" name="Google Shape;898;p132"/>
              <p:cNvSpPr/>
              <p:nvPr/>
            </p:nvSpPr>
            <p:spPr>
              <a:xfrm>
                <a:off x="2437230" y="5235905"/>
                <a:ext cx="1154100" cy="1026000"/>
              </a:xfrm>
              <a:prstGeom prst="can">
                <a:avLst>
                  <a:gd name="adj" fmla="val 25000"/>
                </a:avLst>
              </a:prstGeom>
              <a:solidFill>
                <a:schemeClr val="lt1"/>
              </a:solidFill>
              <a:ln w="12700" cap="flat" cmpd="sng">
                <a:solidFill>
                  <a:srgbClr val="AEABAB"/>
                </a:solidFill>
                <a:prstDash val="solid"/>
                <a:miter lim="800000"/>
                <a:headEnd type="none" w="sm" len="sm"/>
                <a:tailEnd type="none" w="sm" len="sm"/>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Tx/>
                  <a:buNone/>
                  <a:tabLst/>
                  <a:defRPr/>
                </a:pPr>
                <a:endParaRPr kumimoji="0" sz="2800" b="1" i="0" u="none" strike="noStrike" kern="1200" cap="none" spc="0" normalizeH="0" baseline="0" noProof="0">
                  <a:ln>
                    <a:noFill/>
                  </a:ln>
                  <a:solidFill>
                    <a:srgbClr val="FFFFFF"/>
                  </a:solidFill>
                  <a:effectLst/>
                  <a:uLnTx/>
                  <a:uFillTx/>
                  <a:latin typeface="Gibson"/>
                  <a:ea typeface="Arial"/>
                  <a:cs typeface="Arial"/>
                  <a:sym typeface="Arial"/>
                </a:endParaRPr>
              </a:p>
            </p:txBody>
          </p:sp>
          <p:sp>
            <p:nvSpPr>
              <p:cNvPr id="899" name="Google Shape;899;p132"/>
              <p:cNvSpPr/>
              <p:nvPr/>
            </p:nvSpPr>
            <p:spPr>
              <a:xfrm>
                <a:off x="2985649" y="5343437"/>
                <a:ext cx="1154100" cy="1026000"/>
              </a:xfrm>
              <a:prstGeom prst="can">
                <a:avLst>
                  <a:gd name="adj" fmla="val 25000"/>
                </a:avLst>
              </a:prstGeom>
              <a:solidFill>
                <a:schemeClr val="lt1"/>
              </a:solidFill>
              <a:ln w="12700" cap="flat" cmpd="sng">
                <a:solidFill>
                  <a:srgbClr val="AEABAB"/>
                </a:solidFill>
                <a:prstDash val="solid"/>
                <a:miter lim="800000"/>
                <a:headEnd type="none" w="sm" len="sm"/>
                <a:tailEnd type="none" w="sm" len="sm"/>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Tx/>
                  <a:buNone/>
                  <a:tabLst/>
                  <a:defRPr/>
                </a:pPr>
                <a:endParaRPr kumimoji="0" sz="2800" b="1" i="0" u="none" strike="noStrike" kern="1200" cap="none" spc="0" normalizeH="0" baseline="0" noProof="0">
                  <a:ln>
                    <a:noFill/>
                  </a:ln>
                  <a:solidFill>
                    <a:srgbClr val="FFFFFF"/>
                  </a:solidFill>
                  <a:effectLst/>
                  <a:uLnTx/>
                  <a:uFillTx/>
                  <a:latin typeface="Gibson"/>
                  <a:ea typeface="Arial"/>
                  <a:cs typeface="Arial"/>
                  <a:sym typeface="Arial"/>
                </a:endParaRPr>
              </a:p>
            </p:txBody>
          </p:sp>
        </p:grpSp>
        <p:pic>
          <p:nvPicPr>
            <p:cNvPr id="900" name="Google Shape;900;p132" descr="Gears"/>
            <p:cNvPicPr preferRelativeResize="0"/>
            <p:nvPr/>
          </p:nvPicPr>
          <p:blipFill rotWithShape="1">
            <a:blip r:embed="rId7">
              <a:alphaModFix/>
            </a:blip>
            <a:srcRect/>
            <a:stretch/>
          </p:blipFill>
          <p:spPr>
            <a:xfrm>
              <a:off x="1110326" y="4076108"/>
              <a:ext cx="585349" cy="533795"/>
            </a:xfrm>
            <a:prstGeom prst="rect">
              <a:avLst/>
            </a:prstGeom>
            <a:noFill/>
            <a:ln>
              <a:noFill/>
            </a:ln>
          </p:spPr>
        </p:pic>
        <p:grpSp>
          <p:nvGrpSpPr>
            <p:cNvPr id="901" name="Google Shape;901;p132"/>
            <p:cNvGrpSpPr/>
            <p:nvPr/>
          </p:nvGrpSpPr>
          <p:grpSpPr>
            <a:xfrm>
              <a:off x="1855001" y="4166112"/>
              <a:ext cx="559287" cy="317577"/>
              <a:chOff x="1976163" y="5136129"/>
              <a:chExt cx="2163586" cy="1233308"/>
            </a:xfrm>
          </p:grpSpPr>
          <p:sp>
            <p:nvSpPr>
              <p:cNvPr id="902" name="Google Shape;902;p132"/>
              <p:cNvSpPr/>
              <p:nvPr/>
            </p:nvSpPr>
            <p:spPr>
              <a:xfrm>
                <a:off x="1976163" y="5136129"/>
                <a:ext cx="1154100" cy="1026000"/>
              </a:xfrm>
              <a:prstGeom prst="can">
                <a:avLst>
                  <a:gd name="adj" fmla="val 25000"/>
                </a:avLst>
              </a:prstGeom>
              <a:solidFill>
                <a:schemeClr val="lt1"/>
              </a:solidFill>
              <a:ln w="12700" cap="flat" cmpd="sng">
                <a:solidFill>
                  <a:srgbClr val="AEABAB"/>
                </a:solidFill>
                <a:prstDash val="solid"/>
                <a:miter lim="800000"/>
                <a:headEnd type="none" w="sm" len="sm"/>
                <a:tailEnd type="none" w="sm" len="sm"/>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Tx/>
                  <a:buNone/>
                  <a:tabLst/>
                  <a:defRPr/>
                </a:pPr>
                <a:endParaRPr kumimoji="0" sz="2800" b="1" i="0" u="none" strike="noStrike" kern="1200" cap="none" spc="0" normalizeH="0" baseline="0" noProof="0">
                  <a:ln>
                    <a:noFill/>
                  </a:ln>
                  <a:solidFill>
                    <a:srgbClr val="FFFFFF"/>
                  </a:solidFill>
                  <a:effectLst/>
                  <a:uLnTx/>
                  <a:uFillTx/>
                  <a:latin typeface="Gibson"/>
                  <a:ea typeface="Arial"/>
                  <a:cs typeface="Arial"/>
                  <a:sym typeface="Arial"/>
                </a:endParaRPr>
              </a:p>
            </p:txBody>
          </p:sp>
          <p:sp>
            <p:nvSpPr>
              <p:cNvPr id="903" name="Google Shape;903;p132"/>
              <p:cNvSpPr/>
              <p:nvPr/>
            </p:nvSpPr>
            <p:spPr>
              <a:xfrm>
                <a:off x="2437230" y="5235905"/>
                <a:ext cx="1154100" cy="1026000"/>
              </a:xfrm>
              <a:prstGeom prst="can">
                <a:avLst>
                  <a:gd name="adj" fmla="val 25000"/>
                </a:avLst>
              </a:prstGeom>
              <a:solidFill>
                <a:schemeClr val="lt1"/>
              </a:solidFill>
              <a:ln w="12700" cap="flat" cmpd="sng">
                <a:solidFill>
                  <a:srgbClr val="AEABAB"/>
                </a:solidFill>
                <a:prstDash val="solid"/>
                <a:miter lim="800000"/>
                <a:headEnd type="none" w="sm" len="sm"/>
                <a:tailEnd type="none" w="sm" len="sm"/>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Tx/>
                  <a:buNone/>
                  <a:tabLst/>
                  <a:defRPr/>
                </a:pPr>
                <a:endParaRPr kumimoji="0" sz="2800" b="1" i="0" u="none" strike="noStrike" kern="1200" cap="none" spc="0" normalizeH="0" baseline="0" noProof="0">
                  <a:ln>
                    <a:noFill/>
                  </a:ln>
                  <a:solidFill>
                    <a:srgbClr val="FFFFFF"/>
                  </a:solidFill>
                  <a:effectLst/>
                  <a:uLnTx/>
                  <a:uFillTx/>
                  <a:latin typeface="Gibson"/>
                  <a:ea typeface="Arial"/>
                  <a:cs typeface="Arial"/>
                  <a:sym typeface="Arial"/>
                </a:endParaRPr>
              </a:p>
            </p:txBody>
          </p:sp>
          <p:sp>
            <p:nvSpPr>
              <p:cNvPr id="904" name="Google Shape;904;p132"/>
              <p:cNvSpPr/>
              <p:nvPr/>
            </p:nvSpPr>
            <p:spPr>
              <a:xfrm>
                <a:off x="2985649" y="5343437"/>
                <a:ext cx="1154100" cy="1026000"/>
              </a:xfrm>
              <a:prstGeom prst="can">
                <a:avLst>
                  <a:gd name="adj" fmla="val 25000"/>
                </a:avLst>
              </a:prstGeom>
              <a:solidFill>
                <a:schemeClr val="lt1"/>
              </a:solidFill>
              <a:ln w="12700" cap="flat" cmpd="sng">
                <a:solidFill>
                  <a:srgbClr val="AEABAB"/>
                </a:solidFill>
                <a:prstDash val="solid"/>
                <a:miter lim="800000"/>
                <a:headEnd type="none" w="sm" len="sm"/>
                <a:tailEnd type="none" w="sm" len="sm"/>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Tx/>
                  <a:buNone/>
                  <a:tabLst/>
                  <a:defRPr/>
                </a:pPr>
                <a:endParaRPr kumimoji="0" sz="2800" b="1" i="0" u="none" strike="noStrike" kern="1200" cap="none" spc="0" normalizeH="0" baseline="0" noProof="0">
                  <a:ln>
                    <a:noFill/>
                  </a:ln>
                  <a:solidFill>
                    <a:srgbClr val="FFFFFF"/>
                  </a:solidFill>
                  <a:effectLst/>
                  <a:uLnTx/>
                  <a:uFillTx/>
                  <a:latin typeface="Gibson"/>
                  <a:ea typeface="Arial"/>
                  <a:cs typeface="Arial"/>
                  <a:sym typeface="Arial"/>
                </a:endParaRPr>
              </a:p>
            </p:txBody>
          </p:sp>
        </p:grpSp>
      </p:grpSp>
      <p:sp>
        <p:nvSpPr>
          <p:cNvPr id="905" name="Google Shape;905;p132"/>
          <p:cNvSpPr txBox="1"/>
          <p:nvPr/>
        </p:nvSpPr>
        <p:spPr>
          <a:xfrm>
            <a:off x="8703045" y="2844890"/>
            <a:ext cx="3113570" cy="1409284"/>
          </a:xfrm>
          <a:prstGeom prst="rect">
            <a:avLst/>
          </a:prstGeom>
          <a:solidFill>
            <a:srgbClr val="BF9000">
              <a:alpha val="71370"/>
            </a:srgbClr>
          </a:solidFill>
          <a:ln>
            <a:noFill/>
          </a:ln>
        </p:spPr>
        <p:txBody>
          <a:bodyPr spcFirstLastPara="1" wrap="square" lIns="89377" tIns="44689" rIns="89377" bIns="44689" anchor="ctr" anchorCtr="0">
            <a:noAutofit/>
          </a:bodyPr>
          <a:lstStyle>
            <a:defPPr>
              <a:defRPr lang="en-US"/>
            </a:defPPr>
            <a:lvl1pPr algn="ctr">
              <a:buClr>
                <a:srgbClr val="FFFFFF"/>
              </a:buClr>
              <a:buSzPts val="1400"/>
              <a:defRPr sz="1100">
                <a:solidFill>
                  <a:srgbClr val="FFFFFF"/>
                </a:solidFill>
                <a:latin typeface="Gibson"/>
                <a:cs typeface="Calibri"/>
              </a:defRPr>
            </a:lvl1pPr>
          </a:lstStyle>
          <a:p>
            <a:r>
              <a:rPr lang="en-US" sz="3200" b="1">
                <a:sym typeface="Arial"/>
              </a:rPr>
              <a:t>Data science tools</a:t>
            </a:r>
            <a:endParaRPr sz="3200" b="1">
              <a:sym typeface="Arial"/>
            </a:endParaRPr>
          </a:p>
        </p:txBody>
      </p:sp>
      <p:sp>
        <p:nvSpPr>
          <p:cNvPr id="906" name="Google Shape;906;p132"/>
          <p:cNvSpPr/>
          <p:nvPr/>
        </p:nvSpPr>
        <p:spPr>
          <a:xfrm>
            <a:off x="505926" y="4529149"/>
            <a:ext cx="589232" cy="942616"/>
          </a:xfrm>
          <a:prstGeom prst="downArrow">
            <a:avLst>
              <a:gd name="adj1" fmla="val 50000"/>
              <a:gd name="adj2" fmla="val 50000"/>
            </a:avLst>
          </a:prstGeom>
          <a:solidFill>
            <a:srgbClr val="520645">
              <a:alpha val="92000"/>
            </a:srgbClr>
          </a:solidFill>
          <a:ln>
            <a:noFill/>
          </a:ln>
        </p:spPr>
        <p:txBody>
          <a:bodyPr spcFirstLastPara="1" wrap="square" lIns="89377" tIns="44689" rIns="89377" bIns="44689" anchor="ctr" anchorCtr="0">
            <a:noAutofit/>
          </a:bodyPr>
          <a:lstStyle/>
          <a:p>
            <a:pPr algn="ctr">
              <a:buClr>
                <a:srgbClr val="FFFFFF"/>
              </a:buClr>
              <a:buSzPts val="1400"/>
            </a:pPr>
            <a:endParaRPr sz="1100">
              <a:solidFill>
                <a:srgbClr val="FFFFFF"/>
              </a:solidFill>
              <a:latin typeface="Gibson"/>
              <a:cs typeface="Calibri"/>
              <a:sym typeface="Calibri"/>
            </a:endParaRPr>
          </a:p>
        </p:txBody>
      </p:sp>
      <p:sp>
        <p:nvSpPr>
          <p:cNvPr id="907" name="Google Shape;907;p132"/>
          <p:cNvSpPr txBox="1"/>
          <p:nvPr/>
        </p:nvSpPr>
        <p:spPr>
          <a:xfrm>
            <a:off x="1241252" y="4648639"/>
            <a:ext cx="1850821" cy="729967"/>
          </a:xfrm>
          <a:prstGeom prst="rect">
            <a:avLst/>
          </a:prstGeom>
          <a:noFill/>
          <a:ln>
            <a:noFill/>
          </a:ln>
        </p:spPr>
        <p:txBody>
          <a:bodyPr spcFirstLastPara="1" wrap="square" lIns="117827" tIns="58897" rIns="117827" bIns="58897" anchor="ctr" anchorCtr="0">
            <a:noAutofit/>
          </a:bodyPr>
          <a:lstStyle/>
          <a:p>
            <a:pPr marL="0" marR="0" lvl="0" indent="0" algn="ctr" defTabSz="914400" rtl="0" eaLnBrk="1" fontAlgn="auto" latinLnBrk="0" hangingPunct="1">
              <a:lnSpc>
                <a:spcPct val="100000"/>
              </a:lnSpc>
              <a:spcBef>
                <a:spcPts val="0"/>
              </a:spcBef>
              <a:spcAft>
                <a:spcPts val="0"/>
              </a:spcAft>
              <a:buClr>
                <a:srgbClr val="84A56E"/>
              </a:buClr>
              <a:buSzPts val="2100"/>
              <a:buFontTx/>
              <a:buNone/>
              <a:tabLst/>
              <a:defRPr/>
            </a:pPr>
            <a:r>
              <a:rPr kumimoji="0" lang="en-US" sz="2800" b="1" i="0" u="none" strike="noStrike" kern="1200" cap="none" spc="0" normalizeH="0" baseline="0" noProof="0" dirty="0">
                <a:ln>
                  <a:noFill/>
                </a:ln>
                <a:effectLst/>
                <a:uLnTx/>
                <a:uFillTx/>
                <a:latin typeface="Gibson"/>
                <a:ea typeface="Arial"/>
                <a:cs typeface="Arial"/>
                <a:sym typeface="Arial"/>
              </a:rPr>
              <a:t>Data, storage, compute</a:t>
            </a:r>
            <a:endParaRPr kumimoji="0" sz="2800" b="1" i="0" u="none" strike="noStrike" kern="1200" cap="none" spc="0" normalizeH="0" baseline="0" noProof="0" dirty="0">
              <a:ln>
                <a:noFill/>
              </a:ln>
              <a:effectLst/>
              <a:uLnTx/>
              <a:uFillTx/>
              <a:latin typeface="Gibson"/>
              <a:ea typeface="Arial"/>
              <a:cs typeface="Arial"/>
              <a:sym typeface="Arial"/>
            </a:endParaRPr>
          </a:p>
        </p:txBody>
      </p:sp>
      <p:sp>
        <p:nvSpPr>
          <p:cNvPr id="908" name="Google Shape;908;p132"/>
          <p:cNvSpPr txBox="1"/>
          <p:nvPr/>
        </p:nvSpPr>
        <p:spPr>
          <a:xfrm>
            <a:off x="3791710" y="4694499"/>
            <a:ext cx="1607628" cy="729967"/>
          </a:xfrm>
          <a:prstGeom prst="rect">
            <a:avLst/>
          </a:prstGeom>
          <a:noFill/>
          <a:ln>
            <a:noFill/>
          </a:ln>
        </p:spPr>
        <p:txBody>
          <a:bodyPr spcFirstLastPara="1" wrap="square" lIns="117827" tIns="58897" rIns="117827" bIns="58897" anchor="ctr" anchorCtr="0">
            <a:noAutofit/>
          </a:bodyPr>
          <a:lstStyle/>
          <a:p>
            <a:pPr marL="0" marR="0" lvl="0" indent="0" algn="ctr" defTabSz="914400" rtl="0" eaLnBrk="1" fontAlgn="auto" latinLnBrk="0" hangingPunct="1">
              <a:lnSpc>
                <a:spcPct val="100000"/>
              </a:lnSpc>
              <a:spcBef>
                <a:spcPts val="0"/>
              </a:spcBef>
              <a:spcAft>
                <a:spcPts val="0"/>
              </a:spcAft>
              <a:buClr>
                <a:srgbClr val="84A56E"/>
              </a:buClr>
              <a:buSzPts val="2100"/>
              <a:buFontTx/>
              <a:buNone/>
              <a:tabLst/>
              <a:defRPr/>
            </a:pPr>
            <a:r>
              <a:rPr kumimoji="0" lang="en-US" sz="2800" b="1" i="0" u="none" strike="noStrike" kern="1200" cap="none" spc="0" normalizeH="0" baseline="0" noProof="0" dirty="0">
                <a:ln>
                  <a:noFill/>
                </a:ln>
                <a:effectLst/>
                <a:uLnTx/>
                <a:uFillTx/>
                <a:latin typeface="Gibson"/>
                <a:ea typeface="Arial"/>
                <a:cs typeface="Arial"/>
                <a:sym typeface="Arial"/>
              </a:rPr>
              <a:t>Network rewards</a:t>
            </a:r>
            <a:endParaRPr kumimoji="0" sz="2800" b="1" i="0" u="none" strike="noStrike" kern="1200" cap="none" spc="0" normalizeH="0" baseline="0" noProof="0" dirty="0">
              <a:ln>
                <a:noFill/>
              </a:ln>
              <a:effectLst/>
              <a:uLnTx/>
              <a:uFillTx/>
              <a:latin typeface="Gibson"/>
              <a:ea typeface="Arial"/>
              <a:cs typeface="Arial"/>
              <a:sym typeface="Arial"/>
            </a:endParaRPr>
          </a:p>
        </p:txBody>
      </p:sp>
      <p:sp>
        <p:nvSpPr>
          <p:cNvPr id="909" name="Google Shape;909;p132"/>
          <p:cNvSpPr txBox="1"/>
          <p:nvPr/>
        </p:nvSpPr>
        <p:spPr>
          <a:xfrm>
            <a:off x="6437143" y="4602906"/>
            <a:ext cx="2022874" cy="729967"/>
          </a:xfrm>
          <a:prstGeom prst="rect">
            <a:avLst/>
          </a:prstGeom>
          <a:noFill/>
          <a:ln>
            <a:noFill/>
          </a:ln>
        </p:spPr>
        <p:txBody>
          <a:bodyPr spcFirstLastPara="1" wrap="square" lIns="117827" tIns="58897" rIns="117827" bIns="58897" anchor="ctr" anchorCtr="0">
            <a:noAutofit/>
          </a:bodyPr>
          <a:lstStyle/>
          <a:p>
            <a:pPr marL="0" marR="0" lvl="0" indent="0" algn="ctr" defTabSz="914400" rtl="0" eaLnBrk="1" fontAlgn="auto" latinLnBrk="0" hangingPunct="1">
              <a:lnSpc>
                <a:spcPct val="100000"/>
              </a:lnSpc>
              <a:spcBef>
                <a:spcPts val="0"/>
              </a:spcBef>
              <a:spcAft>
                <a:spcPts val="0"/>
              </a:spcAft>
              <a:buClr>
                <a:srgbClr val="006F96"/>
              </a:buClr>
              <a:buSzPts val="2100"/>
              <a:buFontTx/>
              <a:buNone/>
              <a:tabLst/>
              <a:defRPr/>
            </a:pPr>
            <a:r>
              <a:rPr kumimoji="0" lang="en-US" sz="2800" b="1" i="0" u="none" strike="noStrike" kern="1200" cap="none" spc="0" normalizeH="0" baseline="0" noProof="0" dirty="0" err="1">
                <a:ln>
                  <a:noFill/>
                </a:ln>
                <a:effectLst/>
                <a:uLnTx/>
                <a:uFillTx/>
                <a:latin typeface="Gibson"/>
                <a:ea typeface="Arial"/>
                <a:cs typeface="Arial"/>
                <a:sym typeface="Arial"/>
              </a:rPr>
              <a:t>Jupyter</a:t>
            </a:r>
            <a:r>
              <a:rPr kumimoji="0" lang="en-US" sz="2800" b="1" i="0" u="none" strike="noStrike" kern="1200" cap="none" spc="0" normalizeH="0" baseline="0" noProof="0" dirty="0">
                <a:ln>
                  <a:noFill/>
                </a:ln>
                <a:effectLst/>
                <a:uLnTx/>
                <a:uFillTx/>
                <a:latin typeface="Gibson"/>
                <a:ea typeface="Arial"/>
                <a:cs typeface="Arial"/>
                <a:sym typeface="Arial"/>
              </a:rPr>
              <a:t> notebooks</a:t>
            </a:r>
            <a:endParaRPr kumimoji="0" sz="2800" b="1" i="0" u="none" strike="noStrike" kern="1200" cap="none" spc="0" normalizeH="0" baseline="0" noProof="0" dirty="0">
              <a:ln>
                <a:noFill/>
              </a:ln>
              <a:effectLst/>
              <a:uLnTx/>
              <a:uFillTx/>
              <a:latin typeface="Gibson"/>
              <a:ea typeface="Arial"/>
              <a:cs typeface="Arial"/>
              <a:sym typeface="Arial"/>
            </a:endParaRPr>
          </a:p>
        </p:txBody>
      </p:sp>
      <p:sp>
        <p:nvSpPr>
          <p:cNvPr id="910" name="Google Shape;910;p132"/>
          <p:cNvSpPr/>
          <p:nvPr/>
        </p:nvSpPr>
        <p:spPr>
          <a:xfrm rot="10800000">
            <a:off x="8865198" y="4529392"/>
            <a:ext cx="589232" cy="942616"/>
          </a:xfrm>
          <a:prstGeom prst="downArrow">
            <a:avLst>
              <a:gd name="adj1" fmla="val 50000"/>
              <a:gd name="adj2" fmla="val 50000"/>
            </a:avLst>
          </a:prstGeom>
          <a:solidFill>
            <a:srgbClr val="BF9000">
              <a:alpha val="71370"/>
            </a:srgbClr>
          </a:solidFill>
          <a:ln>
            <a:noFill/>
          </a:ln>
        </p:spPr>
        <p:txBody>
          <a:bodyPr spcFirstLastPara="1" wrap="square" lIns="89377" tIns="44689" rIns="89377" bIns="44689" anchor="ctr" anchorCtr="0">
            <a:noAutofit/>
          </a:bodyPr>
          <a:lstStyle/>
          <a:p>
            <a:pPr algn="ctr">
              <a:buClr>
                <a:srgbClr val="FFFFFF"/>
              </a:buClr>
              <a:buSzPts val="1400"/>
            </a:pPr>
            <a:endParaRPr sz="3200" b="1">
              <a:solidFill>
                <a:srgbClr val="FFFFFF"/>
              </a:solidFill>
              <a:latin typeface="Gibson"/>
              <a:cs typeface="Calibri"/>
              <a:sym typeface="Calibri"/>
            </a:endParaRPr>
          </a:p>
        </p:txBody>
      </p:sp>
      <p:pic>
        <p:nvPicPr>
          <p:cNvPr id="42" name="Google Shape;877;p132" descr="A close up of a logo&#10;&#10;Description generated with high confidence">
            <a:extLst>
              <a:ext uri="{FF2B5EF4-FFF2-40B4-BE49-F238E27FC236}">
                <a16:creationId xmlns:a16="http://schemas.microsoft.com/office/drawing/2014/main" id="{FB41C18F-E51E-4401-997C-0B232B7F0160}"/>
              </a:ext>
            </a:extLst>
          </p:cNvPr>
          <p:cNvPicPr preferRelativeResize="0"/>
          <p:nvPr/>
        </p:nvPicPr>
        <p:blipFill rotWithShape="1">
          <a:blip r:embed="rId8">
            <a:alphaModFix/>
          </a:blip>
          <a:srcRect/>
          <a:stretch/>
        </p:blipFill>
        <p:spPr>
          <a:xfrm>
            <a:off x="574191" y="5731425"/>
            <a:ext cx="874430" cy="969766"/>
          </a:xfrm>
          <a:prstGeom prst="rect">
            <a:avLst/>
          </a:prstGeom>
          <a:noFill/>
          <a:ln>
            <a:noFill/>
          </a:ln>
        </p:spPr>
      </p:pic>
    </p:spTree>
    <p:extLst>
      <p:ext uri="{BB962C8B-B14F-4D97-AF65-F5344CB8AC3E}">
        <p14:creationId xmlns:p14="http://schemas.microsoft.com/office/powerpoint/2010/main" val="3716913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809"/>
        <p:cNvGrpSpPr/>
        <p:nvPr/>
      </p:nvGrpSpPr>
      <p:grpSpPr>
        <a:xfrm>
          <a:off x="0" y="0"/>
          <a:ext cx="0" cy="0"/>
          <a:chOff x="0" y="0"/>
          <a:chExt cx="0" cy="0"/>
        </a:xfrm>
      </p:grpSpPr>
      <p:sp>
        <p:nvSpPr>
          <p:cNvPr id="3" name="Title 1">
            <a:extLst>
              <a:ext uri="{FF2B5EF4-FFF2-40B4-BE49-F238E27FC236}">
                <a16:creationId xmlns:a16="http://schemas.microsoft.com/office/drawing/2014/main" id="{65066689-A115-4E2D-962A-C6614CD520CB}"/>
              </a:ext>
            </a:extLst>
          </p:cNvPr>
          <p:cNvSpPr txBox="1">
            <a:spLocks/>
          </p:cNvSpPr>
          <p:nvPr/>
        </p:nvSpPr>
        <p:spPr>
          <a:xfrm>
            <a:off x="717831" y="2622672"/>
            <a:ext cx="10409562" cy="1612656"/>
          </a:xfrm>
          <a:prstGeom prst="rect">
            <a:avLst/>
          </a:prstGeom>
          <a:noFill/>
          <a:ln w="12700">
            <a:noFill/>
            <a:miter lim="400000"/>
          </a:ln>
          <a:extLst>
            <a:ext uri="{C572A759-6A51-4108-AA02-DFA0A04FC94B}">
              <ma14:wrappingTextBoxFlag xmlns="" xmlns:ma14="http://schemas.microsoft.com/office/mac/drawingml/2011/main" val="1"/>
            </a:ext>
          </a:extLst>
        </p:spPr>
        <p:txBody>
          <a:bodyPr lIns="60959" rIns="60959" anchor="ctr" anchorCtr="0">
            <a:noAutofit/>
          </a:bodyPr>
          <a:lstStyle>
            <a:lvl1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1pPr>
            <a:lvl2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2pPr>
            <a:lvl3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3pPr>
            <a:lvl4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4pPr>
            <a:lvl5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5pPr>
            <a:lvl6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6pPr>
            <a:lvl7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7pPr>
            <a:lvl8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8pPr>
            <a:lvl9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9pPr>
          </a:lstStyle>
          <a:p>
            <a:pPr marL="0" marR="0" lvl="0" indent="0" algn="ctr" defTabSz="609585" rtl="0" eaLnBrk="1" fontAlgn="auto" latinLnBrk="0" hangingPunct="0">
              <a:lnSpc>
                <a:spcPct val="9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3E8DA9"/>
                </a:solidFill>
                <a:effectLst/>
                <a:uLnTx/>
                <a:uFillTx/>
                <a:latin typeface="Gibson"/>
                <a:cs typeface="Century Gothic"/>
                <a:sym typeface="Avenir Medium"/>
              </a:rPr>
              <a:t>To unlock AI for good</a:t>
            </a:r>
          </a:p>
          <a:p>
            <a:pPr marL="0" marR="0" lvl="0" indent="0" algn="ctr" defTabSz="609585" rtl="0" eaLnBrk="1" fontAlgn="auto" latinLnBrk="0" hangingPunct="0">
              <a:lnSpc>
                <a:spcPct val="9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3E8DA9"/>
                </a:solidFill>
                <a:effectLst/>
                <a:uLnTx/>
                <a:uFillTx/>
                <a:latin typeface="Gibson"/>
                <a:cs typeface="Century Gothic"/>
                <a:sym typeface="Avenir Medium"/>
              </a:rPr>
              <a:t>We need to unlock data</a:t>
            </a:r>
          </a:p>
        </p:txBody>
      </p:sp>
    </p:spTree>
    <p:extLst>
      <p:ext uri="{BB962C8B-B14F-4D97-AF65-F5344CB8AC3E}">
        <p14:creationId xmlns:p14="http://schemas.microsoft.com/office/powerpoint/2010/main" val="2010449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809"/>
        <p:cNvGrpSpPr/>
        <p:nvPr/>
      </p:nvGrpSpPr>
      <p:grpSpPr>
        <a:xfrm>
          <a:off x="0" y="0"/>
          <a:ext cx="0" cy="0"/>
          <a:chOff x="0" y="0"/>
          <a:chExt cx="0" cy="0"/>
        </a:xfrm>
      </p:grpSpPr>
      <p:sp>
        <p:nvSpPr>
          <p:cNvPr id="3" name="Title 1">
            <a:extLst>
              <a:ext uri="{FF2B5EF4-FFF2-40B4-BE49-F238E27FC236}">
                <a16:creationId xmlns:a16="http://schemas.microsoft.com/office/drawing/2014/main" id="{65066689-A115-4E2D-962A-C6614CD520CB}"/>
              </a:ext>
            </a:extLst>
          </p:cNvPr>
          <p:cNvSpPr txBox="1">
            <a:spLocks/>
          </p:cNvSpPr>
          <p:nvPr/>
        </p:nvSpPr>
        <p:spPr>
          <a:xfrm>
            <a:off x="679731" y="2246055"/>
            <a:ext cx="10409562" cy="1612656"/>
          </a:xfrm>
          <a:prstGeom prst="rect">
            <a:avLst/>
          </a:prstGeom>
          <a:noFill/>
          <a:ln w="12700">
            <a:noFill/>
            <a:miter lim="400000"/>
          </a:ln>
          <a:extLst>
            <a:ext uri="{C572A759-6A51-4108-AA02-DFA0A04FC94B}">
              <ma14:wrappingTextBoxFlag xmlns="" xmlns:ma14="http://schemas.microsoft.com/office/mac/drawingml/2011/main" val="1"/>
            </a:ext>
          </a:extLst>
        </p:spPr>
        <p:txBody>
          <a:bodyPr lIns="60959" rIns="60959" anchor="ctr" anchorCtr="0">
            <a:noAutofit/>
          </a:bodyPr>
          <a:lstStyle>
            <a:lvl1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1pPr>
            <a:lvl2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2pPr>
            <a:lvl3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3pPr>
            <a:lvl4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4pPr>
            <a:lvl5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5pPr>
            <a:lvl6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6pPr>
            <a:lvl7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7pPr>
            <a:lvl8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8pPr>
            <a:lvl9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9pPr>
          </a:lstStyle>
          <a:p>
            <a:pPr marL="0" marR="0" lvl="0" indent="0" algn="l" defTabSz="609585" rtl="0" eaLnBrk="1" fontAlgn="auto" latinLnBrk="0" hangingPunct="0">
              <a:lnSpc>
                <a:spcPct val="90000"/>
              </a:lnSpc>
              <a:spcBef>
                <a:spcPts val="0"/>
              </a:spcBef>
              <a:spcAft>
                <a:spcPts val="0"/>
              </a:spcAft>
              <a:buClrTx/>
              <a:buSzTx/>
              <a:buFontTx/>
              <a:buNone/>
              <a:tabLst/>
              <a:defRPr/>
            </a:pPr>
            <a:r>
              <a:rPr kumimoji="0" lang="en-US" sz="5400" b="1" i="0" u="none" strike="noStrike" kern="0" cap="none" spc="0" normalizeH="0" baseline="0" noProof="0" dirty="0">
                <a:ln>
                  <a:noFill/>
                </a:ln>
                <a:solidFill>
                  <a:prstClr val="black"/>
                </a:solidFill>
                <a:effectLst/>
                <a:uLnTx/>
                <a:uFillTx/>
                <a:latin typeface="Gibson"/>
                <a:cs typeface="Century Gothic"/>
                <a:sym typeface="Avenir Medium"/>
              </a:rPr>
              <a:t>How to unlock data?</a:t>
            </a:r>
          </a:p>
          <a:p>
            <a:pPr marL="914400" marR="0" lvl="0" indent="-914400" algn="l" defTabSz="609585" rtl="0" eaLnBrk="1" fontAlgn="auto" latinLnBrk="0" hangingPunct="0">
              <a:lnSpc>
                <a:spcPct val="90000"/>
              </a:lnSpc>
              <a:spcBef>
                <a:spcPts val="0"/>
              </a:spcBef>
              <a:spcAft>
                <a:spcPts val="0"/>
              </a:spcAft>
              <a:buClrTx/>
              <a:buSzTx/>
              <a:buFontTx/>
              <a:buAutoNum type="arabicPeriod"/>
              <a:tabLst/>
              <a:defRPr/>
            </a:pPr>
            <a:r>
              <a:rPr kumimoji="0" lang="en-US" sz="4400" b="0" i="0" u="none" strike="noStrike" kern="0" cap="none" spc="0" normalizeH="0" baseline="0" noProof="0" dirty="0">
                <a:ln>
                  <a:noFill/>
                </a:ln>
                <a:solidFill>
                  <a:prstClr val="black"/>
                </a:solidFill>
                <a:effectLst/>
                <a:uLnTx/>
                <a:uFillTx/>
                <a:latin typeface="Gibson"/>
                <a:cs typeface="Century Gothic"/>
                <a:sym typeface="Avenir Medium"/>
              </a:rPr>
              <a:t>Connect data-haves with data have-nots</a:t>
            </a:r>
          </a:p>
          <a:p>
            <a:pPr marL="914400" marR="0" lvl="0" indent="-914400" algn="l" defTabSz="609585" rtl="0" eaLnBrk="1" fontAlgn="auto" latinLnBrk="0" hangingPunct="0">
              <a:lnSpc>
                <a:spcPct val="90000"/>
              </a:lnSpc>
              <a:spcBef>
                <a:spcPts val="0"/>
              </a:spcBef>
              <a:spcAft>
                <a:spcPts val="0"/>
              </a:spcAft>
              <a:buClrTx/>
              <a:buSzTx/>
              <a:buFontTx/>
              <a:buAutoNum type="arabicPeriod"/>
              <a:tabLst/>
              <a:defRPr/>
            </a:pPr>
            <a:r>
              <a:rPr kumimoji="0" lang="en-US" sz="4400" b="0" i="0" u="none" strike="noStrike" kern="0" cap="none" spc="0" normalizeH="0" baseline="0" noProof="0" dirty="0">
                <a:ln>
                  <a:noFill/>
                </a:ln>
                <a:solidFill>
                  <a:prstClr val="black"/>
                </a:solidFill>
                <a:effectLst/>
                <a:uLnTx/>
                <a:uFillTx/>
                <a:latin typeface="Gibson"/>
                <a:cs typeface="Century Gothic"/>
                <a:sym typeface="Avenir Medium"/>
              </a:rPr>
              <a:t>Incentivize for commons data</a:t>
            </a:r>
          </a:p>
          <a:p>
            <a:pPr marL="914400" marR="0" lvl="0" indent="-914400" algn="l" defTabSz="609585" rtl="0" eaLnBrk="1" fontAlgn="auto" latinLnBrk="0" hangingPunct="0">
              <a:lnSpc>
                <a:spcPct val="90000"/>
              </a:lnSpc>
              <a:spcBef>
                <a:spcPts val="0"/>
              </a:spcBef>
              <a:spcAft>
                <a:spcPts val="0"/>
              </a:spcAft>
              <a:buClrTx/>
              <a:buSzTx/>
              <a:buFontTx/>
              <a:buAutoNum type="arabicPeriod"/>
              <a:tabLst/>
              <a:defRPr/>
            </a:pPr>
            <a:r>
              <a:rPr kumimoji="0" lang="en-US" sz="4400" b="0" i="0" u="none" strike="noStrike" kern="0" cap="none" spc="0" normalizeH="0" baseline="0" noProof="0" dirty="0" err="1">
                <a:ln>
                  <a:noFill/>
                </a:ln>
                <a:solidFill>
                  <a:prstClr val="black"/>
                </a:solidFill>
                <a:effectLst/>
                <a:uLnTx/>
                <a:uFillTx/>
                <a:latin typeface="Gibson"/>
                <a:cs typeface="Century Gothic"/>
                <a:sym typeface="Avenir Medium"/>
              </a:rPr>
              <a:t>Unlo</a:t>
            </a:r>
            <a:r>
              <a:rPr kumimoji="0" lang="en-US" sz="4400" b="0" i="0" u="none" strike="noStrike" kern="0" cap="none" spc="0" normalizeH="0" baseline="0" noProof="0" dirty="0">
                <a:ln>
                  <a:noFill/>
                </a:ln>
                <a:solidFill>
                  <a:prstClr val="black"/>
                </a:solidFill>
                <a:effectLst/>
                <a:uLnTx/>
                <a:uFillTx/>
                <a:latin typeface="Gibson"/>
                <a:cs typeface="Century Gothic"/>
                <a:sym typeface="Avenir Medium"/>
              </a:rPr>
              <a:t>ck private data</a:t>
            </a:r>
          </a:p>
        </p:txBody>
      </p:sp>
    </p:spTree>
    <p:extLst>
      <p:ext uri="{BB962C8B-B14F-4D97-AF65-F5344CB8AC3E}">
        <p14:creationId xmlns:p14="http://schemas.microsoft.com/office/powerpoint/2010/main" val="924282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809"/>
        <p:cNvGrpSpPr/>
        <p:nvPr/>
      </p:nvGrpSpPr>
      <p:grpSpPr>
        <a:xfrm>
          <a:off x="0" y="0"/>
          <a:ext cx="0" cy="0"/>
          <a:chOff x="0" y="0"/>
          <a:chExt cx="0" cy="0"/>
        </a:xfrm>
      </p:grpSpPr>
      <p:sp>
        <p:nvSpPr>
          <p:cNvPr id="3" name="Title 1">
            <a:extLst>
              <a:ext uri="{FF2B5EF4-FFF2-40B4-BE49-F238E27FC236}">
                <a16:creationId xmlns:a16="http://schemas.microsoft.com/office/drawing/2014/main" id="{65066689-A115-4E2D-962A-C6614CD520CB}"/>
              </a:ext>
            </a:extLst>
          </p:cNvPr>
          <p:cNvSpPr txBox="1">
            <a:spLocks/>
          </p:cNvSpPr>
          <p:nvPr/>
        </p:nvSpPr>
        <p:spPr>
          <a:xfrm>
            <a:off x="679730" y="2246055"/>
            <a:ext cx="10851419" cy="1612656"/>
          </a:xfrm>
          <a:prstGeom prst="rect">
            <a:avLst/>
          </a:prstGeom>
          <a:noFill/>
          <a:ln w="12700">
            <a:noFill/>
            <a:miter lim="400000"/>
          </a:ln>
          <a:extLst>
            <a:ext uri="{C572A759-6A51-4108-AA02-DFA0A04FC94B}">
              <ma14:wrappingTextBoxFlag xmlns="" xmlns:ma14="http://schemas.microsoft.com/office/mac/drawingml/2011/main" val="1"/>
            </a:ext>
          </a:extLst>
        </p:spPr>
        <p:txBody>
          <a:bodyPr lIns="60959" rIns="60959" anchor="ctr" anchorCtr="0">
            <a:noAutofit/>
          </a:bodyPr>
          <a:lstStyle>
            <a:lvl1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1pPr>
            <a:lvl2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2pPr>
            <a:lvl3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3pPr>
            <a:lvl4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4pPr>
            <a:lvl5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5pPr>
            <a:lvl6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6pPr>
            <a:lvl7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7pPr>
            <a:lvl8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8pPr>
            <a:lvl9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9pPr>
          </a:lstStyle>
          <a:p>
            <a:pPr marL="0" marR="0" lvl="0" indent="0" algn="l" defTabSz="609585" rtl="0" eaLnBrk="1" fontAlgn="auto" latinLnBrk="0" hangingPunct="0">
              <a:lnSpc>
                <a:spcPct val="90000"/>
              </a:lnSpc>
              <a:spcBef>
                <a:spcPts val="0"/>
              </a:spcBef>
              <a:spcAft>
                <a:spcPts val="0"/>
              </a:spcAft>
              <a:buClrTx/>
              <a:buSzTx/>
              <a:buFontTx/>
              <a:buNone/>
              <a:tabLst/>
              <a:defRPr/>
            </a:pPr>
            <a:r>
              <a:rPr kumimoji="0" lang="en-US" sz="5400" b="1" i="0" u="none" strike="noStrike" kern="0" cap="none" spc="0" normalizeH="0" baseline="0" noProof="0" dirty="0">
                <a:ln>
                  <a:noFill/>
                </a:ln>
                <a:solidFill>
                  <a:prstClr val="black"/>
                </a:solidFill>
                <a:effectLst/>
                <a:uLnTx/>
                <a:uFillTx/>
                <a:latin typeface="Gibson"/>
                <a:cs typeface="Century Gothic"/>
                <a:sym typeface="Avenir Medium"/>
              </a:rPr>
              <a:t>How to unlock data?</a:t>
            </a:r>
          </a:p>
          <a:p>
            <a:pPr marL="914400" marR="0" lvl="0" indent="-914400" algn="l" defTabSz="609585" rtl="0" eaLnBrk="1" fontAlgn="auto" latinLnBrk="0" hangingPunct="0">
              <a:lnSpc>
                <a:spcPct val="90000"/>
              </a:lnSpc>
              <a:spcBef>
                <a:spcPts val="0"/>
              </a:spcBef>
              <a:spcAft>
                <a:spcPts val="0"/>
              </a:spcAft>
              <a:buClrTx/>
              <a:buSzTx/>
              <a:buFontTx/>
              <a:buAutoNum type="arabicPeriod"/>
              <a:tabLst/>
              <a:defRPr/>
            </a:pPr>
            <a:r>
              <a:rPr kumimoji="0" lang="en-US" sz="4400" b="1" i="0" u="none" strike="noStrike" kern="0" cap="none" spc="0" normalizeH="0" baseline="0" noProof="0" dirty="0">
                <a:ln>
                  <a:noFill/>
                </a:ln>
                <a:solidFill>
                  <a:srgbClr val="3E8DA9"/>
                </a:solidFill>
                <a:effectLst/>
                <a:uLnTx/>
                <a:uFillTx/>
                <a:latin typeface="Gibson"/>
                <a:cs typeface="Century Gothic"/>
                <a:sym typeface="Avenir Medium"/>
              </a:rPr>
              <a:t>Connect</a:t>
            </a:r>
            <a:r>
              <a:rPr kumimoji="0" lang="en-US" sz="4400" b="0" i="0" u="none" strike="noStrike" kern="0" cap="none" spc="0" normalizeH="0" baseline="0" noProof="0" dirty="0">
                <a:ln>
                  <a:noFill/>
                </a:ln>
                <a:solidFill>
                  <a:srgbClr val="3E8DA9"/>
                </a:solidFill>
                <a:effectLst/>
                <a:uLnTx/>
                <a:uFillTx/>
                <a:latin typeface="Gibson"/>
                <a:cs typeface="Century Gothic"/>
                <a:sym typeface="Avenir Medium"/>
              </a:rPr>
              <a:t> </a:t>
            </a:r>
            <a:r>
              <a:rPr kumimoji="0" lang="en-US" sz="4400" b="1" i="0" u="none" strike="noStrike" kern="0" cap="none" spc="0" normalizeH="0" baseline="0" noProof="0" dirty="0">
                <a:ln>
                  <a:noFill/>
                </a:ln>
                <a:solidFill>
                  <a:srgbClr val="3E8DA9"/>
                </a:solidFill>
                <a:effectLst/>
                <a:uLnTx/>
                <a:uFillTx/>
                <a:latin typeface="Gibson"/>
                <a:cs typeface="Century Gothic"/>
                <a:sym typeface="Avenir Medium"/>
              </a:rPr>
              <a:t>data-haves with data have-nots</a:t>
            </a:r>
          </a:p>
          <a:p>
            <a:pPr marL="914400" marR="0" lvl="0" indent="-914400" algn="l" defTabSz="609585" rtl="0" eaLnBrk="1" fontAlgn="auto" latinLnBrk="0" hangingPunct="0">
              <a:lnSpc>
                <a:spcPct val="90000"/>
              </a:lnSpc>
              <a:spcBef>
                <a:spcPts val="0"/>
              </a:spcBef>
              <a:spcAft>
                <a:spcPts val="0"/>
              </a:spcAft>
              <a:buClrTx/>
              <a:buSzTx/>
              <a:buFontTx/>
              <a:buAutoNum type="arabicPeriod"/>
              <a:tabLst/>
              <a:defRPr/>
            </a:pPr>
            <a:r>
              <a:rPr kumimoji="0" lang="en-US" sz="4400" b="0" i="0" u="none" strike="noStrike" kern="0" cap="none" spc="0" normalizeH="0" baseline="0" noProof="0" dirty="0">
                <a:ln>
                  <a:noFill/>
                </a:ln>
                <a:solidFill>
                  <a:prstClr val="black"/>
                </a:solidFill>
                <a:effectLst/>
                <a:uLnTx/>
                <a:uFillTx/>
                <a:latin typeface="Gibson"/>
                <a:cs typeface="Century Gothic"/>
                <a:sym typeface="Avenir Medium"/>
              </a:rPr>
              <a:t>Incentivize for commons data</a:t>
            </a:r>
          </a:p>
          <a:p>
            <a:pPr marL="914400" marR="0" lvl="0" indent="-914400" algn="l" defTabSz="609585" rtl="0" eaLnBrk="1" fontAlgn="auto" latinLnBrk="0" hangingPunct="0">
              <a:lnSpc>
                <a:spcPct val="90000"/>
              </a:lnSpc>
              <a:spcBef>
                <a:spcPts val="0"/>
              </a:spcBef>
              <a:spcAft>
                <a:spcPts val="0"/>
              </a:spcAft>
              <a:buClrTx/>
              <a:buSzTx/>
              <a:buFontTx/>
              <a:buAutoNum type="arabicPeriod"/>
              <a:tabLst/>
              <a:defRPr/>
            </a:pPr>
            <a:r>
              <a:rPr kumimoji="0" lang="en-US" sz="4400" b="0" i="0" u="none" strike="noStrike" kern="0" cap="none" spc="0" normalizeH="0" baseline="0" noProof="0" dirty="0" err="1">
                <a:ln>
                  <a:noFill/>
                </a:ln>
                <a:solidFill>
                  <a:prstClr val="black"/>
                </a:solidFill>
                <a:effectLst/>
                <a:uLnTx/>
                <a:uFillTx/>
                <a:latin typeface="Gibson"/>
                <a:cs typeface="Century Gothic"/>
                <a:sym typeface="Avenir Medium"/>
              </a:rPr>
              <a:t>Unlo</a:t>
            </a:r>
            <a:r>
              <a:rPr kumimoji="0" lang="en-US" sz="4400" b="0" i="0" u="none" strike="noStrike" kern="0" cap="none" spc="0" normalizeH="0" baseline="0" noProof="0" dirty="0">
                <a:ln>
                  <a:noFill/>
                </a:ln>
                <a:solidFill>
                  <a:prstClr val="black"/>
                </a:solidFill>
                <a:effectLst/>
                <a:uLnTx/>
                <a:uFillTx/>
                <a:latin typeface="Gibson"/>
                <a:cs typeface="Century Gothic"/>
                <a:sym typeface="Avenir Medium"/>
              </a:rPr>
              <a:t>ck private data</a:t>
            </a:r>
          </a:p>
        </p:txBody>
      </p:sp>
    </p:spTree>
    <p:extLst>
      <p:ext uri="{BB962C8B-B14F-4D97-AF65-F5344CB8AC3E}">
        <p14:creationId xmlns:p14="http://schemas.microsoft.com/office/powerpoint/2010/main" val="1730709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1015"/>
        <p:cNvGrpSpPr/>
        <p:nvPr/>
      </p:nvGrpSpPr>
      <p:grpSpPr>
        <a:xfrm>
          <a:off x="0" y="0"/>
          <a:ext cx="0" cy="0"/>
          <a:chOff x="0" y="0"/>
          <a:chExt cx="0" cy="0"/>
        </a:xfrm>
      </p:grpSpPr>
      <p:sp>
        <p:nvSpPr>
          <p:cNvPr id="1019" name="Google Shape;1019;p135"/>
          <p:cNvSpPr txBox="1">
            <a:spLocks noGrp="1"/>
          </p:cNvSpPr>
          <p:nvPr>
            <p:ph type="title"/>
          </p:nvPr>
        </p:nvSpPr>
        <p:spPr>
          <a:xfrm>
            <a:off x="203685" y="501921"/>
            <a:ext cx="11784630" cy="547506"/>
          </a:xfrm>
          <a:prstGeom prst="rect">
            <a:avLst/>
          </a:prstGeom>
          <a:noFill/>
          <a:ln>
            <a:noFill/>
          </a:ln>
        </p:spPr>
        <p:txBody>
          <a:bodyPr spcFirstLastPara="1" vert="horz" wrap="square" lIns="117827" tIns="58897" rIns="117827" bIns="58897" rtlCol="0" anchor="ctr" anchorCtr="0">
            <a:noAutofit/>
          </a:bodyPr>
          <a:lstStyle/>
          <a:p>
            <a:pPr algn="ctr">
              <a:spcBef>
                <a:spcPts val="0"/>
              </a:spcBef>
              <a:buClr>
                <a:schemeClr val="dk1"/>
              </a:buClr>
              <a:buSzPts val="3300"/>
            </a:pPr>
            <a:r>
              <a:rPr lang="en-US" sz="4000" dirty="0">
                <a:solidFill>
                  <a:schemeClr val="dk1"/>
                </a:solidFill>
              </a:rPr>
              <a:t>1. Connect data-haves with data have-nots: </a:t>
            </a:r>
            <a:br>
              <a:rPr lang="en-US" sz="4000" dirty="0">
                <a:solidFill>
                  <a:schemeClr val="dk1"/>
                </a:solidFill>
              </a:rPr>
            </a:br>
            <a:r>
              <a:rPr lang="en-US" sz="4000" dirty="0">
                <a:solidFill>
                  <a:schemeClr val="dk1"/>
                </a:solidFill>
              </a:rPr>
              <a:t>easy to create data marketplaces / commons</a:t>
            </a:r>
            <a:endParaRPr sz="4000" dirty="0"/>
          </a:p>
        </p:txBody>
      </p:sp>
      <p:grpSp>
        <p:nvGrpSpPr>
          <p:cNvPr id="2" name="Group 1">
            <a:extLst>
              <a:ext uri="{FF2B5EF4-FFF2-40B4-BE49-F238E27FC236}">
                <a16:creationId xmlns:a16="http://schemas.microsoft.com/office/drawing/2014/main" id="{04D5FA2E-69CE-462D-8E6D-73DB0C11EAA4}"/>
              </a:ext>
            </a:extLst>
          </p:cNvPr>
          <p:cNvGrpSpPr/>
          <p:nvPr/>
        </p:nvGrpSpPr>
        <p:grpSpPr>
          <a:xfrm>
            <a:off x="989351" y="1581462"/>
            <a:ext cx="10005461" cy="5078378"/>
            <a:chOff x="1483534" y="212410"/>
            <a:chExt cx="9511278" cy="6447430"/>
          </a:xfrm>
        </p:grpSpPr>
        <p:sp>
          <p:nvSpPr>
            <p:cNvPr id="99" name="Shape 242">
              <a:extLst>
                <a:ext uri="{FF2B5EF4-FFF2-40B4-BE49-F238E27FC236}">
                  <a16:creationId xmlns:a16="http://schemas.microsoft.com/office/drawing/2014/main" id="{A24BF445-27DF-4FBB-B773-6A1E5E77A5C9}"/>
                </a:ext>
              </a:extLst>
            </p:cNvPr>
            <p:cNvSpPr txBox="1"/>
            <p:nvPr/>
          </p:nvSpPr>
          <p:spPr>
            <a:xfrm>
              <a:off x="1483534" y="5570511"/>
              <a:ext cx="9511278" cy="1089329"/>
            </a:xfrm>
            <a:prstGeom prst="rect">
              <a:avLst/>
            </a:prstGeom>
            <a:solidFill>
              <a:schemeClr val="bg2">
                <a:lumMod val="50000"/>
              </a:schemeClr>
            </a:solidFill>
            <a:ln w="25400">
              <a:noFill/>
            </a:ln>
          </p:spPr>
          <p:txBody>
            <a:bodyPr lIns="91433" tIns="45700" rIns="91433" bIns="45700" anchor="ctr"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Calibri"/>
                  <a:cs typeface="Calibri"/>
                  <a:sym typeface="Calibri"/>
                </a:rPr>
                <a:t>Substrate </a:t>
              </a:r>
              <a:r>
                <a:rPr kumimoji="0" lang="en-US" sz="2800" b="1" i="0" u="none" strike="noStrike" kern="0" cap="none" spc="0" normalizeH="0" baseline="0" noProof="0" dirty="0" err="1">
                  <a:ln>
                    <a:noFill/>
                  </a:ln>
                  <a:solidFill>
                    <a:prstClr val="white"/>
                  </a:solidFill>
                  <a:effectLst/>
                  <a:uLnTx/>
                  <a:uFillTx/>
                  <a:latin typeface="Calibri" panose="020F0502020204030204"/>
                  <a:ea typeface="Calibri"/>
                  <a:cs typeface="Calibri"/>
                  <a:sym typeface="Calibri"/>
                </a:rPr>
                <a:t>fo</a:t>
              </a:r>
              <a:r>
                <a:rPr lang="en-US" sz="2800" b="1" kern="0" dirty="0">
                  <a:solidFill>
                    <a:prstClr val="white"/>
                  </a:solidFill>
                  <a:latin typeface="Calibri" panose="020F0502020204030204"/>
                  <a:ea typeface="Calibri"/>
                  <a:cs typeface="Calibri"/>
                  <a:sym typeface="Calibri"/>
                </a:rPr>
                <a:t>r AI Commons</a:t>
              </a:r>
              <a:endParaRPr kumimoji="0" lang="en" sz="2800" b="1"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00" name="Shape 242">
              <a:extLst>
                <a:ext uri="{FF2B5EF4-FFF2-40B4-BE49-F238E27FC236}">
                  <a16:creationId xmlns:a16="http://schemas.microsoft.com/office/drawing/2014/main" id="{28AA2DCF-C2A4-4AF0-B769-562A503A86D0}"/>
                </a:ext>
              </a:extLst>
            </p:cNvPr>
            <p:cNvSpPr txBox="1"/>
            <p:nvPr/>
          </p:nvSpPr>
          <p:spPr>
            <a:xfrm>
              <a:off x="1483534" y="2180734"/>
              <a:ext cx="1901992" cy="764004"/>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Data marketplace</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01" name="Shape 242">
              <a:extLst>
                <a:ext uri="{FF2B5EF4-FFF2-40B4-BE49-F238E27FC236}">
                  <a16:creationId xmlns:a16="http://schemas.microsoft.com/office/drawing/2014/main" id="{76D92EFB-4DBF-4371-80FD-C09E1F6AC022}"/>
                </a:ext>
              </a:extLst>
            </p:cNvPr>
            <p:cNvSpPr txBox="1"/>
            <p:nvPr/>
          </p:nvSpPr>
          <p:spPr>
            <a:xfrm>
              <a:off x="3509522" y="2188400"/>
              <a:ext cx="1768563" cy="764004"/>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Calibri"/>
                  <a:cs typeface="Calibri"/>
                  <a:sym typeface="Calibri"/>
                </a:rPr>
                <a:t>DM</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02" name="Shape 242">
              <a:extLst>
                <a:ext uri="{FF2B5EF4-FFF2-40B4-BE49-F238E27FC236}">
                  <a16:creationId xmlns:a16="http://schemas.microsoft.com/office/drawing/2014/main" id="{B37972F3-7124-4895-BD99-6B0F6BACEE99}"/>
                </a:ext>
              </a:extLst>
            </p:cNvPr>
            <p:cNvSpPr txBox="1"/>
            <p:nvPr/>
          </p:nvSpPr>
          <p:spPr>
            <a:xfrm>
              <a:off x="5404985" y="2191996"/>
              <a:ext cx="1768563" cy="764004"/>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Calibri"/>
                  <a:cs typeface="Calibri"/>
                  <a:sym typeface="Calibri"/>
                </a:rPr>
                <a:t>DM</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03" name="Shape 242">
              <a:extLst>
                <a:ext uri="{FF2B5EF4-FFF2-40B4-BE49-F238E27FC236}">
                  <a16:creationId xmlns:a16="http://schemas.microsoft.com/office/drawing/2014/main" id="{E5211BD6-9463-4827-8AAB-2969A3DDAD06}"/>
                </a:ext>
              </a:extLst>
            </p:cNvPr>
            <p:cNvSpPr txBox="1"/>
            <p:nvPr/>
          </p:nvSpPr>
          <p:spPr>
            <a:xfrm>
              <a:off x="7315617" y="2191996"/>
              <a:ext cx="1768563" cy="764004"/>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Calibri"/>
                  <a:cs typeface="Calibri"/>
                  <a:sym typeface="Calibri"/>
                </a:rPr>
                <a:t>DM</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04" name="Shape 242">
              <a:extLst>
                <a:ext uri="{FF2B5EF4-FFF2-40B4-BE49-F238E27FC236}">
                  <a16:creationId xmlns:a16="http://schemas.microsoft.com/office/drawing/2014/main" id="{58DF36E1-C8A3-4A93-8A9A-1F4843C9E0EE}"/>
                </a:ext>
              </a:extLst>
            </p:cNvPr>
            <p:cNvSpPr txBox="1"/>
            <p:nvPr/>
          </p:nvSpPr>
          <p:spPr>
            <a:xfrm>
              <a:off x="1483534" y="3009698"/>
              <a:ext cx="1901992" cy="695105"/>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DM</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05" name="Shape 242">
              <a:extLst>
                <a:ext uri="{FF2B5EF4-FFF2-40B4-BE49-F238E27FC236}">
                  <a16:creationId xmlns:a16="http://schemas.microsoft.com/office/drawing/2014/main" id="{7DF9CEF7-F3CB-4AA8-8BC6-DCAE9ABFFEA7}"/>
                </a:ext>
              </a:extLst>
            </p:cNvPr>
            <p:cNvSpPr txBox="1"/>
            <p:nvPr/>
          </p:nvSpPr>
          <p:spPr>
            <a:xfrm>
              <a:off x="3509522" y="3017363"/>
              <a:ext cx="1768563" cy="695105"/>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DM</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06" name="Shape 242">
              <a:extLst>
                <a:ext uri="{FF2B5EF4-FFF2-40B4-BE49-F238E27FC236}">
                  <a16:creationId xmlns:a16="http://schemas.microsoft.com/office/drawing/2014/main" id="{91364241-DFA5-462D-BCFD-9972A1625568}"/>
                </a:ext>
              </a:extLst>
            </p:cNvPr>
            <p:cNvSpPr txBox="1"/>
            <p:nvPr/>
          </p:nvSpPr>
          <p:spPr>
            <a:xfrm>
              <a:off x="5404985" y="3020959"/>
              <a:ext cx="1768563" cy="695105"/>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DM</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07" name="Shape 242">
              <a:extLst>
                <a:ext uri="{FF2B5EF4-FFF2-40B4-BE49-F238E27FC236}">
                  <a16:creationId xmlns:a16="http://schemas.microsoft.com/office/drawing/2014/main" id="{1EE9A079-CAB9-4354-9B69-6AEB05DCD34B}"/>
                </a:ext>
              </a:extLst>
            </p:cNvPr>
            <p:cNvSpPr txBox="1"/>
            <p:nvPr/>
          </p:nvSpPr>
          <p:spPr>
            <a:xfrm>
              <a:off x="7315617" y="3020959"/>
              <a:ext cx="1768563" cy="695105"/>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DM</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08" name="Shape 242">
              <a:extLst>
                <a:ext uri="{FF2B5EF4-FFF2-40B4-BE49-F238E27FC236}">
                  <a16:creationId xmlns:a16="http://schemas.microsoft.com/office/drawing/2014/main" id="{CECB2E85-58BE-484A-AABB-F94629E22554}"/>
                </a:ext>
              </a:extLst>
            </p:cNvPr>
            <p:cNvSpPr txBox="1"/>
            <p:nvPr/>
          </p:nvSpPr>
          <p:spPr>
            <a:xfrm>
              <a:off x="1483534" y="3815794"/>
              <a:ext cx="1901992" cy="695105"/>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DM</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09" name="Shape 242">
              <a:extLst>
                <a:ext uri="{FF2B5EF4-FFF2-40B4-BE49-F238E27FC236}">
                  <a16:creationId xmlns:a16="http://schemas.microsoft.com/office/drawing/2014/main" id="{402D18EF-136F-435E-A467-DDF31208145A}"/>
                </a:ext>
              </a:extLst>
            </p:cNvPr>
            <p:cNvSpPr txBox="1"/>
            <p:nvPr/>
          </p:nvSpPr>
          <p:spPr>
            <a:xfrm>
              <a:off x="3509522" y="3823459"/>
              <a:ext cx="1768563" cy="695105"/>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DM</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10" name="Shape 242">
              <a:extLst>
                <a:ext uri="{FF2B5EF4-FFF2-40B4-BE49-F238E27FC236}">
                  <a16:creationId xmlns:a16="http://schemas.microsoft.com/office/drawing/2014/main" id="{76E90F6D-02BC-4E6B-A069-1C84C030F50F}"/>
                </a:ext>
              </a:extLst>
            </p:cNvPr>
            <p:cNvSpPr txBox="1"/>
            <p:nvPr/>
          </p:nvSpPr>
          <p:spPr>
            <a:xfrm>
              <a:off x="5404985" y="3827055"/>
              <a:ext cx="1768563" cy="695105"/>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DM</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11" name="Shape 242">
              <a:extLst>
                <a:ext uri="{FF2B5EF4-FFF2-40B4-BE49-F238E27FC236}">
                  <a16:creationId xmlns:a16="http://schemas.microsoft.com/office/drawing/2014/main" id="{A1A2ED75-047E-4BFD-AF6E-52FAC4CC2C1D}"/>
                </a:ext>
              </a:extLst>
            </p:cNvPr>
            <p:cNvSpPr txBox="1"/>
            <p:nvPr/>
          </p:nvSpPr>
          <p:spPr>
            <a:xfrm>
              <a:off x="7315617" y="3827055"/>
              <a:ext cx="1768563" cy="695105"/>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DM</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12" name="Shape 242">
              <a:extLst>
                <a:ext uri="{FF2B5EF4-FFF2-40B4-BE49-F238E27FC236}">
                  <a16:creationId xmlns:a16="http://schemas.microsoft.com/office/drawing/2014/main" id="{5CDE00B7-1B28-420C-85F3-59AD11168D71}"/>
                </a:ext>
              </a:extLst>
            </p:cNvPr>
            <p:cNvSpPr txBox="1"/>
            <p:nvPr/>
          </p:nvSpPr>
          <p:spPr>
            <a:xfrm>
              <a:off x="1483534" y="4629555"/>
              <a:ext cx="1901992" cy="695105"/>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DM</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13" name="Shape 242">
              <a:extLst>
                <a:ext uri="{FF2B5EF4-FFF2-40B4-BE49-F238E27FC236}">
                  <a16:creationId xmlns:a16="http://schemas.microsoft.com/office/drawing/2014/main" id="{74933A27-2CD9-451B-92DD-8ED4AE35383C}"/>
                </a:ext>
              </a:extLst>
            </p:cNvPr>
            <p:cNvSpPr txBox="1"/>
            <p:nvPr/>
          </p:nvSpPr>
          <p:spPr>
            <a:xfrm>
              <a:off x="3509522" y="4637220"/>
              <a:ext cx="1768563" cy="695105"/>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DM</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14" name="Shape 242">
              <a:extLst>
                <a:ext uri="{FF2B5EF4-FFF2-40B4-BE49-F238E27FC236}">
                  <a16:creationId xmlns:a16="http://schemas.microsoft.com/office/drawing/2014/main" id="{3EED45B2-F140-457D-B2C3-309B7AAB0BC9}"/>
                </a:ext>
              </a:extLst>
            </p:cNvPr>
            <p:cNvSpPr txBox="1"/>
            <p:nvPr/>
          </p:nvSpPr>
          <p:spPr>
            <a:xfrm>
              <a:off x="5404985" y="4640816"/>
              <a:ext cx="1768563" cy="695105"/>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DM</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15" name="Shape 242">
              <a:extLst>
                <a:ext uri="{FF2B5EF4-FFF2-40B4-BE49-F238E27FC236}">
                  <a16:creationId xmlns:a16="http://schemas.microsoft.com/office/drawing/2014/main" id="{9B26A0AE-9AC0-440F-B57D-4A9258B74FAA}"/>
                </a:ext>
              </a:extLst>
            </p:cNvPr>
            <p:cNvSpPr txBox="1"/>
            <p:nvPr/>
          </p:nvSpPr>
          <p:spPr>
            <a:xfrm>
              <a:off x="7315617" y="4640816"/>
              <a:ext cx="1768563" cy="695105"/>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DM</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16" name="Shape 242">
              <a:extLst>
                <a:ext uri="{FF2B5EF4-FFF2-40B4-BE49-F238E27FC236}">
                  <a16:creationId xmlns:a16="http://schemas.microsoft.com/office/drawing/2014/main" id="{1D1DA8C1-5B40-40FA-B491-20E2AABFD8AF}"/>
                </a:ext>
              </a:extLst>
            </p:cNvPr>
            <p:cNvSpPr txBox="1"/>
            <p:nvPr/>
          </p:nvSpPr>
          <p:spPr>
            <a:xfrm>
              <a:off x="9226249" y="2180735"/>
              <a:ext cx="1768563" cy="764004"/>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Calibri"/>
                  <a:cs typeface="Calibri"/>
                  <a:sym typeface="Calibri"/>
                </a:rPr>
                <a:t>DM</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17" name="Shape 242">
              <a:extLst>
                <a:ext uri="{FF2B5EF4-FFF2-40B4-BE49-F238E27FC236}">
                  <a16:creationId xmlns:a16="http://schemas.microsoft.com/office/drawing/2014/main" id="{8EEDF229-5BEE-4823-9AF6-70B096334A53}"/>
                </a:ext>
              </a:extLst>
            </p:cNvPr>
            <p:cNvSpPr txBox="1"/>
            <p:nvPr/>
          </p:nvSpPr>
          <p:spPr>
            <a:xfrm>
              <a:off x="9226249" y="3009698"/>
              <a:ext cx="1768563" cy="695105"/>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DM</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18" name="Shape 242">
              <a:extLst>
                <a:ext uri="{FF2B5EF4-FFF2-40B4-BE49-F238E27FC236}">
                  <a16:creationId xmlns:a16="http://schemas.microsoft.com/office/drawing/2014/main" id="{2B1B5A5B-C16C-4737-857B-138EE9F1D766}"/>
                </a:ext>
              </a:extLst>
            </p:cNvPr>
            <p:cNvSpPr txBox="1"/>
            <p:nvPr/>
          </p:nvSpPr>
          <p:spPr>
            <a:xfrm>
              <a:off x="9226249" y="3815794"/>
              <a:ext cx="1768563" cy="695105"/>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DM</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19" name="Shape 242">
              <a:extLst>
                <a:ext uri="{FF2B5EF4-FFF2-40B4-BE49-F238E27FC236}">
                  <a16:creationId xmlns:a16="http://schemas.microsoft.com/office/drawing/2014/main" id="{E9864FDA-08E6-42FB-9AB4-AD520455A12D}"/>
                </a:ext>
              </a:extLst>
            </p:cNvPr>
            <p:cNvSpPr txBox="1"/>
            <p:nvPr/>
          </p:nvSpPr>
          <p:spPr>
            <a:xfrm>
              <a:off x="9226249" y="4629555"/>
              <a:ext cx="1768563" cy="695105"/>
            </a:xfrm>
            <a:prstGeom prst="rect">
              <a:avLst/>
            </a:prstGeom>
            <a:solidFill>
              <a:schemeClr val="accent6">
                <a:lumMod val="60000"/>
                <a:lumOff val="40000"/>
                <a:alpha val="92000"/>
              </a:schemeClr>
            </a:solidFill>
            <a:ln w="25400">
              <a:noFill/>
            </a:ln>
          </p:spPr>
          <p:txBody>
            <a:bodyPr lIns="91433" tIns="45700" rIns="91433" bIns="45700" anchor="t"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DM</a:t>
              </a:r>
              <a:endParaRPr kumimoji="0" lang="en"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20" name="Shape 242">
              <a:extLst>
                <a:ext uri="{FF2B5EF4-FFF2-40B4-BE49-F238E27FC236}">
                  <a16:creationId xmlns:a16="http://schemas.microsoft.com/office/drawing/2014/main" id="{EEBCE983-4CE6-4393-870B-C766BA71B245}"/>
                </a:ext>
              </a:extLst>
            </p:cNvPr>
            <p:cNvSpPr txBox="1"/>
            <p:nvPr/>
          </p:nvSpPr>
          <p:spPr>
            <a:xfrm>
              <a:off x="1483534" y="1095071"/>
              <a:ext cx="1901992" cy="764004"/>
            </a:xfrm>
            <a:prstGeom prst="rect">
              <a:avLst/>
            </a:prstGeom>
            <a:solidFill>
              <a:srgbClr val="BF9000">
                <a:alpha val="92000"/>
              </a:srgbClr>
            </a:solidFill>
            <a:ln>
              <a:noFill/>
            </a:ln>
          </p:spPr>
          <p:txBody>
            <a:bodyPr spcFirstLastPara="1" wrap="square" lIns="89377" tIns="44689" rIns="89377" bIns="44689" anchor="ctr" anchorCtr="0">
              <a:noAutofit/>
            </a:bodyPr>
            <a:lstStyle>
              <a:defPPr>
                <a:defRPr lang="en-US"/>
              </a:defPPr>
              <a:lvl1pPr algn="ctr">
                <a:buClr>
                  <a:srgbClr val="FFFFFF"/>
                </a:buClr>
                <a:buSzPts val="1400"/>
                <a:defRPr sz="1100">
                  <a:solidFill>
                    <a:srgbClr val="FFFFFF"/>
                  </a:solidFill>
                  <a:latin typeface="Gibson"/>
                  <a:cs typeface="Calibri"/>
                </a:defRPr>
              </a:lvl1pPr>
            </a:lstStyle>
            <a:p>
              <a:r>
                <a:rPr lang="en-US" sz="2000" dirty="0">
                  <a:sym typeface="Calibri"/>
                </a:rPr>
                <a:t>Have AI</a:t>
              </a:r>
            </a:p>
            <a:p>
              <a:r>
                <a:rPr lang="en-US" sz="2000" dirty="0">
                  <a:sym typeface="Calibri"/>
                </a:rPr>
                <a:t>(Want data)</a:t>
              </a:r>
              <a:endParaRPr lang="en" sz="2000" dirty="0">
                <a:sym typeface="Calibri"/>
              </a:endParaRPr>
            </a:p>
          </p:txBody>
        </p:sp>
        <p:sp>
          <p:nvSpPr>
            <p:cNvPr id="121" name="Shape 242">
              <a:extLst>
                <a:ext uri="{FF2B5EF4-FFF2-40B4-BE49-F238E27FC236}">
                  <a16:creationId xmlns:a16="http://schemas.microsoft.com/office/drawing/2014/main" id="{2BB81767-748E-4E29-94C9-B65893A2E7E7}"/>
                </a:ext>
              </a:extLst>
            </p:cNvPr>
            <p:cNvSpPr txBox="1"/>
            <p:nvPr/>
          </p:nvSpPr>
          <p:spPr>
            <a:xfrm>
              <a:off x="3509522" y="1102737"/>
              <a:ext cx="1768563" cy="764004"/>
            </a:xfrm>
            <a:prstGeom prst="rect">
              <a:avLst/>
            </a:prstGeom>
            <a:solidFill>
              <a:srgbClr val="520645">
                <a:alpha val="92000"/>
              </a:srgbClr>
            </a:solidFill>
            <a:ln>
              <a:noFill/>
            </a:ln>
          </p:spPr>
          <p:txBody>
            <a:bodyPr spcFirstLastPara="1" wrap="square" lIns="89377" tIns="44689" rIns="89377" bIns="44689" anchor="ctr" anchorCtr="0">
              <a:noAutofit/>
            </a:bodyPr>
            <a:lstStyle>
              <a:defPPr>
                <a:defRPr lang="en-US"/>
              </a:defPPr>
              <a:lvl1pPr algn="ctr">
                <a:buClr>
                  <a:srgbClr val="FFFFFF"/>
                </a:buClr>
                <a:buSzPts val="1400"/>
                <a:defRPr sz="2400">
                  <a:solidFill>
                    <a:srgbClr val="FFFFFF"/>
                  </a:solidFill>
                  <a:latin typeface="Gibson"/>
                  <a:cs typeface="Calibri"/>
                </a:defRPr>
              </a:lvl1pPr>
            </a:lstStyle>
            <a:p>
              <a:r>
                <a:rPr lang="en-US" sz="2000">
                  <a:sym typeface="Calibri"/>
                </a:rPr>
                <a:t>Have data</a:t>
              </a:r>
              <a:endParaRPr lang="en" sz="2000" dirty="0">
                <a:sym typeface="Calibri"/>
              </a:endParaRPr>
            </a:p>
            <a:p>
              <a:endParaRPr lang="en" sz="2000" dirty="0">
                <a:sym typeface="Calibri"/>
              </a:endParaRPr>
            </a:p>
          </p:txBody>
        </p:sp>
        <p:sp>
          <p:nvSpPr>
            <p:cNvPr id="122" name="Shape 242">
              <a:extLst>
                <a:ext uri="{FF2B5EF4-FFF2-40B4-BE49-F238E27FC236}">
                  <a16:creationId xmlns:a16="http://schemas.microsoft.com/office/drawing/2014/main" id="{65FE1CEC-6C52-458D-87E8-864097ADF10C}"/>
                </a:ext>
              </a:extLst>
            </p:cNvPr>
            <p:cNvSpPr txBox="1"/>
            <p:nvPr/>
          </p:nvSpPr>
          <p:spPr>
            <a:xfrm>
              <a:off x="5404985" y="1106333"/>
              <a:ext cx="1768563" cy="764004"/>
            </a:xfrm>
            <a:prstGeom prst="rect">
              <a:avLst/>
            </a:prstGeom>
            <a:solidFill>
              <a:srgbClr val="BF9000">
                <a:alpha val="92000"/>
              </a:srgbClr>
            </a:solidFill>
            <a:ln>
              <a:noFill/>
            </a:ln>
          </p:spPr>
          <p:txBody>
            <a:bodyPr spcFirstLastPara="1" wrap="square" lIns="89377" tIns="44689" rIns="89377" bIns="44689" anchor="ctr" anchorCtr="0">
              <a:noAutofit/>
            </a:bodyPr>
            <a:lstStyle>
              <a:defPPr>
                <a:defRPr lang="en-US"/>
              </a:defPPr>
              <a:lvl1pPr algn="ctr">
                <a:buClr>
                  <a:srgbClr val="FFFFFF"/>
                </a:buClr>
                <a:buSzPts val="1400"/>
                <a:defRPr sz="2400">
                  <a:solidFill>
                    <a:srgbClr val="FFFFFF"/>
                  </a:solidFill>
                  <a:latin typeface="Gibson"/>
                  <a:cs typeface="Calibri"/>
                </a:defRPr>
              </a:lvl1pPr>
            </a:lstStyle>
            <a:p>
              <a:r>
                <a:rPr lang="en-US" sz="2000" dirty="0">
                  <a:sym typeface="Calibri"/>
                </a:rPr>
                <a:t>Have AI</a:t>
              </a:r>
            </a:p>
            <a:p>
              <a:r>
                <a:rPr lang="en-US" sz="2000" dirty="0">
                  <a:sym typeface="Calibri"/>
                </a:rPr>
                <a:t>(Want data)</a:t>
              </a:r>
              <a:endParaRPr lang="en" sz="2000" dirty="0">
                <a:sym typeface="Calibri"/>
              </a:endParaRPr>
            </a:p>
          </p:txBody>
        </p:sp>
        <p:sp>
          <p:nvSpPr>
            <p:cNvPr id="123" name="Shape 242">
              <a:extLst>
                <a:ext uri="{FF2B5EF4-FFF2-40B4-BE49-F238E27FC236}">
                  <a16:creationId xmlns:a16="http://schemas.microsoft.com/office/drawing/2014/main" id="{6DFEEB75-6487-4E8D-891E-97EA63F3FB9F}"/>
                </a:ext>
              </a:extLst>
            </p:cNvPr>
            <p:cNvSpPr txBox="1"/>
            <p:nvPr/>
          </p:nvSpPr>
          <p:spPr>
            <a:xfrm>
              <a:off x="7315617" y="1106333"/>
              <a:ext cx="1768563" cy="764004"/>
            </a:xfrm>
            <a:prstGeom prst="rect">
              <a:avLst/>
            </a:prstGeom>
            <a:solidFill>
              <a:srgbClr val="BF9000">
                <a:alpha val="92000"/>
              </a:srgbClr>
            </a:solidFill>
            <a:ln>
              <a:noFill/>
            </a:ln>
          </p:spPr>
          <p:txBody>
            <a:bodyPr spcFirstLastPara="1" wrap="square" lIns="89377" tIns="44689" rIns="89377" bIns="44689" anchor="ctr" anchorCtr="0">
              <a:noAutofit/>
            </a:bodyPr>
            <a:lstStyle>
              <a:defPPr>
                <a:defRPr lang="en-US"/>
              </a:defPPr>
              <a:lvl1pPr algn="ctr">
                <a:buClr>
                  <a:srgbClr val="FFFFFF"/>
                </a:buClr>
                <a:buSzPts val="1400"/>
                <a:defRPr sz="2400">
                  <a:solidFill>
                    <a:srgbClr val="FFFFFF"/>
                  </a:solidFill>
                  <a:latin typeface="Gibson"/>
                  <a:cs typeface="Calibri"/>
                </a:defRPr>
              </a:lvl1pPr>
            </a:lstStyle>
            <a:p>
              <a:r>
                <a:rPr lang="en-US" sz="2000" dirty="0">
                  <a:sym typeface="Calibri"/>
                </a:rPr>
                <a:t>Have AI</a:t>
              </a:r>
            </a:p>
            <a:p>
              <a:r>
                <a:rPr lang="en-US" sz="2000" dirty="0">
                  <a:sym typeface="Calibri"/>
                </a:rPr>
                <a:t>(Want data)</a:t>
              </a:r>
              <a:endParaRPr lang="en" sz="2000" dirty="0">
                <a:sym typeface="Calibri"/>
              </a:endParaRPr>
            </a:p>
          </p:txBody>
        </p:sp>
        <p:sp>
          <p:nvSpPr>
            <p:cNvPr id="124" name="Shape 242">
              <a:extLst>
                <a:ext uri="{FF2B5EF4-FFF2-40B4-BE49-F238E27FC236}">
                  <a16:creationId xmlns:a16="http://schemas.microsoft.com/office/drawing/2014/main" id="{56EB3C69-2D8A-445C-B748-45509D206551}"/>
                </a:ext>
              </a:extLst>
            </p:cNvPr>
            <p:cNvSpPr txBox="1"/>
            <p:nvPr/>
          </p:nvSpPr>
          <p:spPr>
            <a:xfrm>
              <a:off x="9226249" y="1095072"/>
              <a:ext cx="1768563" cy="764004"/>
            </a:xfrm>
            <a:prstGeom prst="rect">
              <a:avLst/>
            </a:prstGeom>
            <a:solidFill>
              <a:srgbClr val="520645">
                <a:alpha val="92000"/>
              </a:srgbClr>
            </a:solidFill>
            <a:ln>
              <a:noFill/>
            </a:ln>
          </p:spPr>
          <p:txBody>
            <a:bodyPr spcFirstLastPara="1" wrap="square" lIns="89377" tIns="44689" rIns="89377" bIns="44689" anchor="ctr" anchorCtr="0">
              <a:noAutofit/>
            </a:bodyPr>
            <a:lstStyle>
              <a:defPPr>
                <a:defRPr lang="en-US"/>
              </a:defPPr>
              <a:lvl1pPr algn="ctr">
                <a:buClr>
                  <a:srgbClr val="FFFFFF"/>
                </a:buClr>
                <a:buSzPts val="1400"/>
                <a:defRPr sz="2400">
                  <a:solidFill>
                    <a:srgbClr val="FFFFFF"/>
                  </a:solidFill>
                  <a:latin typeface="Gibson"/>
                  <a:cs typeface="Calibri"/>
                </a:defRPr>
              </a:lvl1pPr>
            </a:lstStyle>
            <a:p>
              <a:r>
                <a:rPr lang="en-US" sz="2000">
                  <a:sym typeface="Calibri"/>
                </a:rPr>
                <a:t>Have data</a:t>
              </a:r>
              <a:endParaRPr lang="en" sz="2000" dirty="0">
                <a:sym typeface="Calibri"/>
              </a:endParaRPr>
            </a:p>
          </p:txBody>
        </p:sp>
        <p:sp>
          <p:nvSpPr>
            <p:cNvPr id="125" name="Shape 242">
              <a:extLst>
                <a:ext uri="{FF2B5EF4-FFF2-40B4-BE49-F238E27FC236}">
                  <a16:creationId xmlns:a16="http://schemas.microsoft.com/office/drawing/2014/main" id="{6E32816D-E0CB-479A-9417-4719AF91A44E}"/>
                </a:ext>
              </a:extLst>
            </p:cNvPr>
            <p:cNvSpPr txBox="1"/>
            <p:nvPr/>
          </p:nvSpPr>
          <p:spPr>
            <a:xfrm>
              <a:off x="1483534" y="212410"/>
              <a:ext cx="1901992" cy="764004"/>
            </a:xfrm>
            <a:prstGeom prst="rect">
              <a:avLst/>
            </a:prstGeom>
            <a:solidFill>
              <a:srgbClr val="520645">
                <a:alpha val="92000"/>
              </a:srgbClr>
            </a:solidFill>
            <a:ln>
              <a:noFill/>
            </a:ln>
          </p:spPr>
          <p:txBody>
            <a:bodyPr spcFirstLastPara="1" wrap="square" lIns="89377" tIns="44689" rIns="89377" bIns="44689" anchor="ctr" anchorCtr="0">
              <a:noAutofit/>
            </a:bodyPr>
            <a:lstStyle>
              <a:defPPr>
                <a:defRPr lang="en-US"/>
              </a:defPPr>
              <a:lvl1pPr algn="ctr">
                <a:buClr>
                  <a:srgbClr val="FFFFFF"/>
                </a:buClr>
                <a:buSzPts val="1400"/>
                <a:defRPr sz="1100">
                  <a:solidFill>
                    <a:srgbClr val="FFFFFF"/>
                  </a:solidFill>
                  <a:latin typeface="Gibson"/>
                  <a:cs typeface="Calibri"/>
                </a:defRPr>
              </a:lvl1pPr>
            </a:lstStyle>
            <a:p>
              <a:r>
                <a:rPr lang="en-US" sz="2000">
                  <a:sym typeface="Calibri"/>
                </a:rPr>
                <a:t>Have data</a:t>
              </a:r>
              <a:endParaRPr lang="en" sz="2000" dirty="0">
                <a:sym typeface="Calibri"/>
              </a:endParaRPr>
            </a:p>
          </p:txBody>
        </p:sp>
        <p:sp>
          <p:nvSpPr>
            <p:cNvPr id="126" name="Shape 242">
              <a:extLst>
                <a:ext uri="{FF2B5EF4-FFF2-40B4-BE49-F238E27FC236}">
                  <a16:creationId xmlns:a16="http://schemas.microsoft.com/office/drawing/2014/main" id="{76FA0B2F-4275-4D61-8DAF-EA274E237B7E}"/>
                </a:ext>
              </a:extLst>
            </p:cNvPr>
            <p:cNvSpPr txBox="1"/>
            <p:nvPr/>
          </p:nvSpPr>
          <p:spPr>
            <a:xfrm>
              <a:off x="3509522" y="220076"/>
              <a:ext cx="1768563" cy="764004"/>
            </a:xfrm>
            <a:prstGeom prst="rect">
              <a:avLst/>
            </a:prstGeom>
            <a:solidFill>
              <a:srgbClr val="BF9000">
                <a:alpha val="92000"/>
              </a:srgbClr>
            </a:solidFill>
            <a:ln>
              <a:noFill/>
            </a:ln>
          </p:spPr>
          <p:txBody>
            <a:bodyPr spcFirstLastPara="1" wrap="square" lIns="89377" tIns="44689" rIns="89377" bIns="44689" anchor="ctr" anchorCtr="0">
              <a:noAutofit/>
            </a:bodyPr>
            <a:lstStyle>
              <a:defPPr>
                <a:defRPr lang="en-US"/>
              </a:defPPr>
              <a:lvl1pPr algn="ctr">
                <a:buClr>
                  <a:srgbClr val="FFFFFF"/>
                </a:buClr>
                <a:buSzPts val="1400"/>
                <a:defRPr sz="2400">
                  <a:solidFill>
                    <a:srgbClr val="FFFFFF"/>
                  </a:solidFill>
                  <a:latin typeface="Gibson"/>
                  <a:cs typeface="Calibri"/>
                </a:defRPr>
              </a:lvl1pPr>
            </a:lstStyle>
            <a:p>
              <a:r>
                <a:rPr lang="en-US" sz="2000" dirty="0">
                  <a:sym typeface="Calibri"/>
                </a:rPr>
                <a:t>Have AI</a:t>
              </a:r>
            </a:p>
            <a:p>
              <a:r>
                <a:rPr lang="en-US" sz="2000" dirty="0">
                  <a:sym typeface="Calibri"/>
                </a:rPr>
                <a:t>(Want </a:t>
              </a:r>
              <a:r>
                <a:rPr lang="en-US" sz="2000">
                  <a:sym typeface="Calibri"/>
                </a:rPr>
                <a:t>data)</a:t>
              </a:r>
              <a:endParaRPr lang="en" sz="2000" dirty="0">
                <a:sym typeface="Calibri"/>
              </a:endParaRPr>
            </a:p>
          </p:txBody>
        </p:sp>
        <p:sp>
          <p:nvSpPr>
            <p:cNvPr id="127" name="Shape 242">
              <a:extLst>
                <a:ext uri="{FF2B5EF4-FFF2-40B4-BE49-F238E27FC236}">
                  <a16:creationId xmlns:a16="http://schemas.microsoft.com/office/drawing/2014/main" id="{6D8EEECB-D631-4C26-BAC3-D219B0B1B1C3}"/>
                </a:ext>
              </a:extLst>
            </p:cNvPr>
            <p:cNvSpPr txBox="1"/>
            <p:nvPr/>
          </p:nvSpPr>
          <p:spPr>
            <a:xfrm>
              <a:off x="5404985" y="223672"/>
              <a:ext cx="1768563" cy="764004"/>
            </a:xfrm>
            <a:prstGeom prst="rect">
              <a:avLst/>
            </a:prstGeom>
            <a:solidFill>
              <a:srgbClr val="520645">
                <a:alpha val="92000"/>
              </a:srgbClr>
            </a:solidFill>
            <a:ln>
              <a:noFill/>
            </a:ln>
          </p:spPr>
          <p:txBody>
            <a:bodyPr spcFirstLastPara="1" wrap="square" lIns="89377" tIns="44689" rIns="89377" bIns="44689" anchor="ctr" anchorCtr="0">
              <a:noAutofit/>
            </a:bodyPr>
            <a:lstStyle>
              <a:defPPr>
                <a:defRPr lang="en-US"/>
              </a:defPPr>
              <a:lvl1pPr algn="ctr">
                <a:buClr>
                  <a:srgbClr val="FFFFFF"/>
                </a:buClr>
                <a:buSzPts val="1400"/>
                <a:defRPr sz="2400">
                  <a:solidFill>
                    <a:srgbClr val="FFFFFF"/>
                  </a:solidFill>
                  <a:latin typeface="Gibson"/>
                  <a:cs typeface="Calibri"/>
                </a:defRPr>
              </a:lvl1pPr>
            </a:lstStyle>
            <a:p>
              <a:r>
                <a:rPr lang="en-US" sz="2000" dirty="0">
                  <a:sym typeface="Calibri"/>
                </a:rPr>
                <a:t>Have data</a:t>
              </a:r>
              <a:endParaRPr lang="en" sz="2000" dirty="0">
                <a:sym typeface="Calibri"/>
              </a:endParaRPr>
            </a:p>
          </p:txBody>
        </p:sp>
        <p:sp>
          <p:nvSpPr>
            <p:cNvPr id="128" name="Shape 242">
              <a:extLst>
                <a:ext uri="{FF2B5EF4-FFF2-40B4-BE49-F238E27FC236}">
                  <a16:creationId xmlns:a16="http://schemas.microsoft.com/office/drawing/2014/main" id="{E192439F-6DC3-42D5-BE2E-8CBECD991302}"/>
                </a:ext>
              </a:extLst>
            </p:cNvPr>
            <p:cNvSpPr txBox="1"/>
            <p:nvPr/>
          </p:nvSpPr>
          <p:spPr>
            <a:xfrm>
              <a:off x="7315617" y="223672"/>
              <a:ext cx="1768563" cy="764004"/>
            </a:xfrm>
            <a:prstGeom prst="rect">
              <a:avLst/>
            </a:prstGeom>
            <a:solidFill>
              <a:srgbClr val="520645">
                <a:alpha val="92000"/>
              </a:srgbClr>
            </a:solidFill>
            <a:ln>
              <a:noFill/>
            </a:ln>
          </p:spPr>
          <p:txBody>
            <a:bodyPr spcFirstLastPara="1" wrap="square" lIns="89377" tIns="44689" rIns="89377" bIns="44689" anchor="ctr" anchorCtr="0">
              <a:noAutofit/>
            </a:bodyPr>
            <a:lstStyle>
              <a:defPPr>
                <a:defRPr lang="en-US"/>
              </a:defPPr>
              <a:lvl1pPr algn="ctr">
                <a:buClr>
                  <a:srgbClr val="FFFFFF"/>
                </a:buClr>
                <a:buSzPts val="1400"/>
                <a:defRPr sz="2400">
                  <a:solidFill>
                    <a:srgbClr val="FFFFFF"/>
                  </a:solidFill>
                  <a:latin typeface="Gibson"/>
                  <a:cs typeface="Calibri"/>
                </a:defRPr>
              </a:lvl1pPr>
            </a:lstStyle>
            <a:p>
              <a:r>
                <a:rPr lang="en-US" sz="2000" dirty="0">
                  <a:sym typeface="Calibri"/>
                </a:rPr>
                <a:t>Have data</a:t>
              </a:r>
              <a:endParaRPr lang="en" sz="2000" dirty="0">
                <a:sym typeface="Calibri"/>
              </a:endParaRPr>
            </a:p>
          </p:txBody>
        </p:sp>
        <p:sp>
          <p:nvSpPr>
            <p:cNvPr id="129" name="Shape 242">
              <a:extLst>
                <a:ext uri="{FF2B5EF4-FFF2-40B4-BE49-F238E27FC236}">
                  <a16:creationId xmlns:a16="http://schemas.microsoft.com/office/drawing/2014/main" id="{F12260DF-385E-4FE2-B57A-FFB78F419B90}"/>
                </a:ext>
              </a:extLst>
            </p:cNvPr>
            <p:cNvSpPr txBox="1"/>
            <p:nvPr/>
          </p:nvSpPr>
          <p:spPr>
            <a:xfrm>
              <a:off x="9226249" y="212411"/>
              <a:ext cx="1768563" cy="764004"/>
            </a:xfrm>
            <a:prstGeom prst="rect">
              <a:avLst/>
            </a:prstGeom>
            <a:solidFill>
              <a:srgbClr val="BF9000">
                <a:alpha val="92000"/>
              </a:srgbClr>
            </a:solidFill>
            <a:ln>
              <a:noFill/>
            </a:ln>
          </p:spPr>
          <p:txBody>
            <a:bodyPr spcFirstLastPara="1" wrap="square" lIns="89377" tIns="44689" rIns="89377" bIns="44689" anchor="ctr" anchorCtr="0">
              <a:noAutofit/>
            </a:bodyPr>
            <a:lstStyle>
              <a:defPPr>
                <a:defRPr lang="en-US"/>
              </a:defPPr>
              <a:lvl1pPr algn="ctr">
                <a:buClr>
                  <a:srgbClr val="FFFFFF"/>
                </a:buClr>
                <a:buSzPts val="1400"/>
                <a:defRPr sz="2400">
                  <a:solidFill>
                    <a:srgbClr val="FFFFFF"/>
                  </a:solidFill>
                  <a:latin typeface="Gibson"/>
                  <a:cs typeface="Calibri"/>
                </a:defRPr>
              </a:lvl1pPr>
            </a:lstStyle>
            <a:p>
              <a:r>
                <a:rPr lang="en-US" sz="2000" dirty="0">
                  <a:sym typeface="Calibri"/>
                </a:rPr>
                <a:t>Have AI</a:t>
              </a:r>
            </a:p>
            <a:p>
              <a:r>
                <a:rPr lang="en-US" sz="2000" dirty="0">
                  <a:sym typeface="Calibri"/>
                </a:rPr>
                <a:t>(Want data)</a:t>
              </a:r>
              <a:endParaRPr lang="en" sz="2000" dirty="0">
                <a:sym typeface="Calibri"/>
              </a:endParaRPr>
            </a:p>
          </p:txBody>
        </p:sp>
      </p:grpSp>
    </p:spTree>
    <p:extLst>
      <p:ext uri="{BB962C8B-B14F-4D97-AF65-F5344CB8AC3E}">
        <p14:creationId xmlns:p14="http://schemas.microsoft.com/office/powerpoint/2010/main" val="3009570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809"/>
        <p:cNvGrpSpPr/>
        <p:nvPr/>
      </p:nvGrpSpPr>
      <p:grpSpPr>
        <a:xfrm>
          <a:off x="0" y="0"/>
          <a:ext cx="0" cy="0"/>
          <a:chOff x="0" y="0"/>
          <a:chExt cx="0" cy="0"/>
        </a:xfrm>
      </p:grpSpPr>
      <p:sp>
        <p:nvSpPr>
          <p:cNvPr id="3" name="Title 1">
            <a:extLst>
              <a:ext uri="{FF2B5EF4-FFF2-40B4-BE49-F238E27FC236}">
                <a16:creationId xmlns:a16="http://schemas.microsoft.com/office/drawing/2014/main" id="{65066689-A115-4E2D-962A-C6614CD520CB}"/>
              </a:ext>
            </a:extLst>
          </p:cNvPr>
          <p:cNvSpPr txBox="1">
            <a:spLocks/>
          </p:cNvSpPr>
          <p:nvPr/>
        </p:nvSpPr>
        <p:spPr>
          <a:xfrm>
            <a:off x="679731" y="2246055"/>
            <a:ext cx="10409562" cy="1612656"/>
          </a:xfrm>
          <a:prstGeom prst="rect">
            <a:avLst/>
          </a:prstGeom>
          <a:noFill/>
          <a:ln w="12700">
            <a:noFill/>
            <a:miter lim="400000"/>
          </a:ln>
          <a:extLst>
            <a:ext uri="{C572A759-6A51-4108-AA02-DFA0A04FC94B}">
              <ma14:wrappingTextBoxFlag xmlns="" xmlns:ma14="http://schemas.microsoft.com/office/mac/drawingml/2011/main" val="1"/>
            </a:ext>
          </a:extLst>
        </p:spPr>
        <p:txBody>
          <a:bodyPr lIns="60959" rIns="60959" anchor="ctr" anchorCtr="0">
            <a:noAutofit/>
          </a:bodyPr>
          <a:lstStyle>
            <a:lvl1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1pPr>
            <a:lvl2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2pPr>
            <a:lvl3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3pPr>
            <a:lvl4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4pPr>
            <a:lvl5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5pPr>
            <a:lvl6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6pPr>
            <a:lvl7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7pPr>
            <a:lvl8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8pPr>
            <a:lvl9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9pPr>
          </a:lstStyle>
          <a:p>
            <a:pPr marL="0" marR="0" lvl="0" indent="0" algn="l" defTabSz="609585" rtl="0" eaLnBrk="1" fontAlgn="auto" latinLnBrk="0" hangingPunct="0">
              <a:lnSpc>
                <a:spcPct val="90000"/>
              </a:lnSpc>
              <a:spcBef>
                <a:spcPts val="0"/>
              </a:spcBef>
              <a:spcAft>
                <a:spcPts val="0"/>
              </a:spcAft>
              <a:buClrTx/>
              <a:buSzTx/>
              <a:buFontTx/>
              <a:buNone/>
              <a:tabLst/>
              <a:defRPr/>
            </a:pPr>
            <a:r>
              <a:rPr kumimoji="0" lang="en-US" sz="5400" b="1" i="0" u="none" strike="noStrike" kern="0" cap="none" spc="0" normalizeH="0" baseline="0" noProof="0" dirty="0">
                <a:ln>
                  <a:noFill/>
                </a:ln>
                <a:solidFill>
                  <a:prstClr val="black"/>
                </a:solidFill>
                <a:effectLst/>
                <a:uLnTx/>
                <a:uFillTx/>
                <a:latin typeface="Gibson"/>
                <a:cs typeface="Century Gothic"/>
                <a:sym typeface="Avenir Medium"/>
              </a:rPr>
              <a:t>How to unlock data?</a:t>
            </a:r>
          </a:p>
          <a:p>
            <a:pPr marL="914400" marR="0" lvl="0" indent="-914400" algn="l" defTabSz="609585" rtl="0" eaLnBrk="1" fontAlgn="auto" latinLnBrk="0" hangingPunct="0">
              <a:lnSpc>
                <a:spcPct val="90000"/>
              </a:lnSpc>
              <a:spcBef>
                <a:spcPts val="0"/>
              </a:spcBef>
              <a:spcAft>
                <a:spcPts val="0"/>
              </a:spcAft>
              <a:buClrTx/>
              <a:buSzTx/>
              <a:buFontTx/>
              <a:buAutoNum type="arabicPeriod"/>
              <a:tabLst/>
              <a:defRPr/>
            </a:pPr>
            <a:r>
              <a:rPr kumimoji="0" lang="en-US" sz="4400" b="0" i="0" u="none" strike="noStrike" kern="0" cap="none" spc="0" normalizeH="0" baseline="0" noProof="0" dirty="0">
                <a:ln>
                  <a:noFill/>
                </a:ln>
                <a:solidFill>
                  <a:prstClr val="black"/>
                </a:solidFill>
                <a:effectLst/>
                <a:uLnTx/>
                <a:uFillTx/>
                <a:latin typeface="Gibson"/>
                <a:cs typeface="Century Gothic"/>
                <a:sym typeface="Avenir Medium"/>
              </a:rPr>
              <a:t>Connect data-haves with data have-nots</a:t>
            </a:r>
          </a:p>
          <a:p>
            <a:pPr marL="914400" marR="0" lvl="0" indent="-914400" algn="l" defTabSz="609585" rtl="0" eaLnBrk="1" fontAlgn="auto" latinLnBrk="0" hangingPunct="0">
              <a:lnSpc>
                <a:spcPct val="90000"/>
              </a:lnSpc>
              <a:spcBef>
                <a:spcPts val="0"/>
              </a:spcBef>
              <a:spcAft>
                <a:spcPts val="0"/>
              </a:spcAft>
              <a:buClrTx/>
              <a:buSzTx/>
              <a:buFontTx/>
              <a:buAutoNum type="arabicPeriod"/>
              <a:tabLst/>
              <a:defRPr/>
            </a:pPr>
            <a:r>
              <a:rPr kumimoji="0" lang="en-US" sz="4400" b="1" i="0" u="none" strike="noStrike" kern="0" cap="none" spc="0" normalizeH="0" baseline="0" noProof="0" dirty="0">
                <a:ln>
                  <a:noFill/>
                </a:ln>
                <a:solidFill>
                  <a:srgbClr val="3E8DA9"/>
                </a:solidFill>
                <a:effectLst/>
                <a:uLnTx/>
                <a:uFillTx/>
                <a:latin typeface="Gibson"/>
                <a:cs typeface="Century Gothic"/>
                <a:sym typeface="Avenir Medium"/>
              </a:rPr>
              <a:t>Incentivize for commons data</a:t>
            </a:r>
          </a:p>
          <a:p>
            <a:pPr marL="914400" marR="0" lvl="0" indent="-914400" algn="l" defTabSz="609585" rtl="0" eaLnBrk="1" fontAlgn="auto" latinLnBrk="0" hangingPunct="0">
              <a:lnSpc>
                <a:spcPct val="90000"/>
              </a:lnSpc>
              <a:spcBef>
                <a:spcPts val="0"/>
              </a:spcBef>
              <a:spcAft>
                <a:spcPts val="0"/>
              </a:spcAft>
              <a:buClrTx/>
              <a:buSzTx/>
              <a:buFontTx/>
              <a:buAutoNum type="arabicPeriod"/>
              <a:tabLst/>
              <a:defRPr/>
            </a:pPr>
            <a:r>
              <a:rPr kumimoji="0" lang="en-US" sz="4400" b="0" i="0" u="none" strike="noStrike" kern="0" cap="none" spc="0" normalizeH="0" baseline="0" noProof="0" dirty="0" err="1">
                <a:ln>
                  <a:noFill/>
                </a:ln>
                <a:solidFill>
                  <a:prstClr val="black"/>
                </a:solidFill>
                <a:effectLst/>
                <a:uLnTx/>
                <a:uFillTx/>
                <a:latin typeface="Gibson"/>
                <a:cs typeface="Century Gothic"/>
                <a:sym typeface="Avenir Medium"/>
              </a:rPr>
              <a:t>Unlo</a:t>
            </a:r>
            <a:r>
              <a:rPr kumimoji="0" lang="en-US" sz="4400" b="0" i="0" u="none" strike="noStrike" kern="0" cap="none" spc="0" normalizeH="0" baseline="0" noProof="0" dirty="0">
                <a:ln>
                  <a:noFill/>
                </a:ln>
                <a:solidFill>
                  <a:prstClr val="black"/>
                </a:solidFill>
                <a:effectLst/>
                <a:uLnTx/>
                <a:uFillTx/>
                <a:latin typeface="Gibson"/>
                <a:cs typeface="Century Gothic"/>
                <a:sym typeface="Avenir Medium"/>
              </a:rPr>
              <a:t>ck private data</a:t>
            </a:r>
          </a:p>
        </p:txBody>
      </p:sp>
    </p:spTree>
    <p:extLst>
      <p:ext uri="{BB962C8B-B14F-4D97-AF65-F5344CB8AC3E}">
        <p14:creationId xmlns:p14="http://schemas.microsoft.com/office/powerpoint/2010/main" val="354062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809"/>
        <p:cNvGrpSpPr/>
        <p:nvPr/>
      </p:nvGrpSpPr>
      <p:grpSpPr>
        <a:xfrm>
          <a:off x="0" y="0"/>
          <a:ext cx="0" cy="0"/>
          <a:chOff x="0" y="0"/>
          <a:chExt cx="0" cy="0"/>
        </a:xfrm>
      </p:grpSpPr>
      <p:sp>
        <p:nvSpPr>
          <p:cNvPr id="3" name="Title 1">
            <a:extLst>
              <a:ext uri="{FF2B5EF4-FFF2-40B4-BE49-F238E27FC236}">
                <a16:creationId xmlns:a16="http://schemas.microsoft.com/office/drawing/2014/main" id="{65066689-A115-4E2D-962A-C6614CD520CB}"/>
              </a:ext>
            </a:extLst>
          </p:cNvPr>
          <p:cNvSpPr txBox="1">
            <a:spLocks/>
          </p:cNvSpPr>
          <p:nvPr/>
        </p:nvSpPr>
        <p:spPr>
          <a:xfrm>
            <a:off x="679731" y="2246055"/>
            <a:ext cx="10409562" cy="1612656"/>
          </a:xfrm>
          <a:prstGeom prst="rect">
            <a:avLst/>
          </a:prstGeom>
          <a:noFill/>
          <a:ln w="12700">
            <a:noFill/>
            <a:miter lim="400000"/>
          </a:ln>
          <a:extLst>
            <a:ext uri="{C572A759-6A51-4108-AA02-DFA0A04FC94B}">
              <ma14:wrappingTextBoxFlag xmlns="" xmlns:ma14="http://schemas.microsoft.com/office/mac/drawingml/2011/main" val="1"/>
            </a:ext>
          </a:extLst>
        </p:spPr>
        <p:txBody>
          <a:bodyPr lIns="60959" rIns="60959" anchor="ctr" anchorCtr="0">
            <a:noAutofit/>
          </a:bodyPr>
          <a:lstStyle>
            <a:lvl1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1pPr>
            <a:lvl2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2pPr>
            <a:lvl3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3pPr>
            <a:lvl4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4pPr>
            <a:lvl5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5pPr>
            <a:lvl6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6pPr>
            <a:lvl7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7pPr>
            <a:lvl8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8pPr>
            <a:lvl9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9pPr>
          </a:lstStyle>
          <a:p>
            <a:pPr marL="0" marR="0" lvl="0" indent="0" algn="l" defTabSz="609585" rtl="0" eaLnBrk="1" fontAlgn="auto" latinLnBrk="0" hangingPunct="0">
              <a:lnSpc>
                <a:spcPct val="90000"/>
              </a:lnSpc>
              <a:spcBef>
                <a:spcPts val="0"/>
              </a:spcBef>
              <a:spcAft>
                <a:spcPts val="0"/>
              </a:spcAft>
              <a:buClrTx/>
              <a:buSzTx/>
              <a:buFontTx/>
              <a:buNone/>
              <a:tabLst/>
              <a:defRPr/>
            </a:pPr>
            <a:r>
              <a:rPr kumimoji="0" lang="en-US" sz="5400" b="1" i="0" u="none" strike="noStrike" kern="0" cap="none" spc="0" normalizeH="0" baseline="0" noProof="0" dirty="0">
                <a:ln>
                  <a:noFill/>
                </a:ln>
                <a:solidFill>
                  <a:prstClr val="black"/>
                </a:solidFill>
                <a:effectLst/>
                <a:uLnTx/>
                <a:uFillTx/>
                <a:latin typeface="Gibson"/>
                <a:cs typeface="Century Gothic"/>
                <a:sym typeface="Avenir Medium"/>
              </a:rPr>
              <a:t>How to unlock data?</a:t>
            </a:r>
          </a:p>
          <a:p>
            <a:pPr marL="914400" marR="0" lvl="0" indent="-914400" algn="l" defTabSz="609585" rtl="0" eaLnBrk="1" fontAlgn="auto" latinLnBrk="0" hangingPunct="0">
              <a:lnSpc>
                <a:spcPct val="90000"/>
              </a:lnSpc>
              <a:spcBef>
                <a:spcPts val="0"/>
              </a:spcBef>
              <a:spcAft>
                <a:spcPts val="0"/>
              </a:spcAft>
              <a:buClrTx/>
              <a:buSzTx/>
              <a:buFontTx/>
              <a:buAutoNum type="arabicPeriod"/>
              <a:tabLst/>
              <a:defRPr/>
            </a:pPr>
            <a:r>
              <a:rPr kumimoji="0" lang="en-US" sz="4400" b="0" i="0" u="none" strike="noStrike" kern="0" cap="none" spc="0" normalizeH="0" baseline="0" noProof="0" dirty="0">
                <a:ln>
                  <a:noFill/>
                </a:ln>
                <a:solidFill>
                  <a:prstClr val="black"/>
                </a:solidFill>
                <a:effectLst/>
                <a:uLnTx/>
                <a:uFillTx/>
                <a:latin typeface="Gibson"/>
                <a:cs typeface="Century Gothic"/>
                <a:sym typeface="Avenir Medium"/>
              </a:rPr>
              <a:t>Connect data-haves with data have-nots</a:t>
            </a:r>
          </a:p>
          <a:p>
            <a:pPr marL="914400" marR="0" lvl="0" indent="-914400" algn="l" defTabSz="609585" rtl="0" eaLnBrk="1" fontAlgn="auto" latinLnBrk="0" hangingPunct="0">
              <a:lnSpc>
                <a:spcPct val="90000"/>
              </a:lnSpc>
              <a:spcBef>
                <a:spcPts val="0"/>
              </a:spcBef>
              <a:spcAft>
                <a:spcPts val="0"/>
              </a:spcAft>
              <a:buClrTx/>
              <a:buSzTx/>
              <a:buFontTx/>
              <a:buAutoNum type="arabicPeriod"/>
              <a:tabLst/>
              <a:defRPr/>
            </a:pPr>
            <a:r>
              <a:rPr kumimoji="0" lang="en-US" sz="4400" b="0" i="0" u="none" strike="noStrike" kern="0" cap="none" spc="0" normalizeH="0" baseline="0" noProof="0" dirty="0">
                <a:ln>
                  <a:noFill/>
                </a:ln>
                <a:solidFill>
                  <a:prstClr val="black"/>
                </a:solidFill>
                <a:effectLst/>
                <a:uLnTx/>
                <a:uFillTx/>
                <a:latin typeface="Gibson"/>
                <a:cs typeface="Century Gothic"/>
                <a:sym typeface="Avenir Medium"/>
              </a:rPr>
              <a:t>Incentivize for commons data</a:t>
            </a:r>
          </a:p>
          <a:p>
            <a:pPr marL="914400" marR="0" lvl="0" indent="-914400" algn="l" defTabSz="609585" rtl="0" eaLnBrk="1" fontAlgn="auto" latinLnBrk="0" hangingPunct="0">
              <a:lnSpc>
                <a:spcPct val="90000"/>
              </a:lnSpc>
              <a:spcBef>
                <a:spcPts val="0"/>
              </a:spcBef>
              <a:spcAft>
                <a:spcPts val="0"/>
              </a:spcAft>
              <a:buClrTx/>
              <a:buSzTx/>
              <a:buFontTx/>
              <a:buAutoNum type="arabicPeriod"/>
              <a:tabLst/>
              <a:defRPr/>
            </a:pPr>
            <a:r>
              <a:rPr kumimoji="0" lang="en-US" sz="4400" b="1" i="0" u="none" strike="noStrike" kern="0" cap="none" spc="0" normalizeH="0" baseline="0" noProof="0" dirty="0" err="1">
                <a:ln>
                  <a:noFill/>
                </a:ln>
                <a:solidFill>
                  <a:srgbClr val="3E8DA9"/>
                </a:solidFill>
                <a:effectLst/>
                <a:uLnTx/>
                <a:uFillTx/>
                <a:latin typeface="Gibson"/>
                <a:cs typeface="Century Gothic"/>
                <a:sym typeface="Avenir Medium"/>
              </a:rPr>
              <a:t>Unlo</a:t>
            </a:r>
            <a:r>
              <a:rPr kumimoji="0" lang="en-US" sz="4400" b="1" i="0" u="none" strike="noStrike" kern="0" cap="none" spc="0" normalizeH="0" baseline="0" noProof="0" dirty="0">
                <a:ln>
                  <a:noFill/>
                </a:ln>
                <a:solidFill>
                  <a:srgbClr val="3E8DA9"/>
                </a:solidFill>
                <a:effectLst/>
                <a:uLnTx/>
                <a:uFillTx/>
                <a:latin typeface="Gibson"/>
                <a:cs typeface="Century Gothic"/>
                <a:sym typeface="Avenir Medium"/>
              </a:rPr>
              <a:t>ck private data</a:t>
            </a:r>
          </a:p>
        </p:txBody>
      </p:sp>
    </p:spTree>
    <p:extLst>
      <p:ext uri="{BB962C8B-B14F-4D97-AF65-F5344CB8AC3E}">
        <p14:creationId xmlns:p14="http://schemas.microsoft.com/office/powerpoint/2010/main" val="192717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51"/>
        <p:cNvGrpSpPr/>
        <p:nvPr/>
      </p:nvGrpSpPr>
      <p:grpSpPr>
        <a:xfrm>
          <a:off x="0" y="0"/>
          <a:ext cx="0" cy="0"/>
          <a:chOff x="0" y="0"/>
          <a:chExt cx="0" cy="0"/>
        </a:xfrm>
      </p:grpSpPr>
      <p:sp>
        <p:nvSpPr>
          <p:cNvPr id="52" name="Google Shape;52;p13"/>
          <p:cNvSpPr txBox="1"/>
          <p:nvPr/>
        </p:nvSpPr>
        <p:spPr>
          <a:xfrm>
            <a:off x="1726342" y="2124318"/>
            <a:ext cx="8739300" cy="1612800"/>
          </a:xfrm>
          <a:prstGeom prst="rect">
            <a:avLst/>
          </a:prstGeom>
          <a:noFill/>
          <a:ln>
            <a:noFill/>
          </a:ln>
        </p:spPr>
        <p:txBody>
          <a:bodyPr spcFirstLastPara="1" wrap="square" lIns="60950" tIns="45700" rIns="60950" bIns="457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5400"/>
              <a:buFont typeface="Arial"/>
              <a:buNone/>
              <a:tabLst/>
              <a:defRPr/>
            </a:pPr>
            <a:r>
              <a:rPr kumimoji="0" lang="en-US" sz="3600" b="1" i="0" u="none" strike="noStrike" kern="0" cap="none" spc="0" normalizeH="0" baseline="0" noProof="0">
                <a:ln>
                  <a:noFill/>
                </a:ln>
                <a:solidFill>
                  <a:srgbClr val="000000"/>
                </a:solidFill>
                <a:effectLst/>
                <a:uLnTx/>
                <a:uFillTx/>
                <a:latin typeface="Arial"/>
                <a:cs typeface="Arial"/>
                <a:sym typeface="Arial"/>
              </a:rPr>
              <a:t>What are we aiming for?</a:t>
            </a:r>
            <a:endParaRPr kumimoji="0" sz="3600" b="1"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5400"/>
              <a:buFont typeface="Arial"/>
              <a:buNone/>
              <a:tabLst/>
              <a:defRPr/>
            </a:pPr>
            <a:endParaRPr kumimoji="0" sz="3600" b="1"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4400"/>
              <a:buFont typeface="Arial"/>
              <a:buNone/>
              <a:tabLst/>
              <a:defRPr/>
            </a:pPr>
            <a:r>
              <a:rPr kumimoji="0" lang="en-US" sz="3600" b="1" i="1" u="none" strike="noStrike" kern="0" cap="none" spc="0" normalizeH="0" baseline="0" noProof="0">
                <a:ln>
                  <a:noFill/>
                </a:ln>
                <a:solidFill>
                  <a:srgbClr val="000000"/>
                </a:solidFill>
                <a:effectLst/>
                <a:uLnTx/>
                <a:uFillTx/>
                <a:latin typeface="Arial"/>
                <a:cs typeface="Arial"/>
                <a:sym typeface="Arial"/>
              </a:rPr>
              <a:t>Realize the full potential of AI for Good</a:t>
            </a:r>
            <a:endParaRPr kumimoji="0" sz="3600" b="1" i="1"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3E8DA9"/>
              </a:buClr>
              <a:buSzPts val="5400"/>
              <a:buFont typeface="Arial"/>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grpSp>
        <p:nvGrpSpPr>
          <p:cNvPr id="53" name="Google Shape;53;p13"/>
          <p:cNvGrpSpPr/>
          <p:nvPr/>
        </p:nvGrpSpPr>
        <p:grpSpPr>
          <a:xfrm>
            <a:off x="4996502" y="4831815"/>
            <a:ext cx="2199058" cy="1692039"/>
            <a:chOff x="142792" y="1573967"/>
            <a:chExt cx="5694091" cy="4463306"/>
          </a:xfrm>
        </p:grpSpPr>
        <p:sp>
          <p:nvSpPr>
            <p:cNvPr id="54" name="Google Shape;54;p13"/>
            <p:cNvSpPr/>
            <p:nvPr/>
          </p:nvSpPr>
          <p:spPr>
            <a:xfrm>
              <a:off x="1892310" y="3671473"/>
              <a:ext cx="2204100" cy="2365800"/>
            </a:xfrm>
            <a:prstGeom prst="ellipse">
              <a:avLst/>
            </a:prstGeom>
            <a:solidFill>
              <a:srgbClr val="BF9000">
                <a:alpha val="70980"/>
              </a:srgbClr>
            </a:solidFill>
            <a:ln>
              <a:noFill/>
            </a:ln>
          </p:spPr>
          <p:txBody>
            <a:bodyPr spcFirstLastPara="1" wrap="square" lIns="89375" tIns="44675" rIns="89375" bIns="446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5" name="Google Shape;55;p13"/>
            <p:cNvSpPr/>
            <p:nvPr/>
          </p:nvSpPr>
          <p:spPr>
            <a:xfrm>
              <a:off x="142792" y="2711127"/>
              <a:ext cx="2204100" cy="2365800"/>
            </a:xfrm>
            <a:prstGeom prst="ellipse">
              <a:avLst/>
            </a:prstGeom>
            <a:solidFill>
              <a:srgbClr val="520645">
                <a:alpha val="91760"/>
              </a:srgbClr>
            </a:solidFill>
            <a:ln>
              <a:noFill/>
            </a:ln>
          </p:spPr>
          <p:txBody>
            <a:bodyPr spcFirstLastPara="1" wrap="square" lIns="89375" tIns="44675" rIns="89375" bIns="446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20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6" name="Google Shape;56;p13"/>
            <p:cNvSpPr/>
            <p:nvPr/>
          </p:nvSpPr>
          <p:spPr>
            <a:xfrm>
              <a:off x="3632783" y="2711127"/>
              <a:ext cx="2204100" cy="2365800"/>
            </a:xfrm>
            <a:prstGeom prst="ellipse">
              <a:avLst/>
            </a:prstGeom>
            <a:solidFill>
              <a:srgbClr val="525252">
                <a:alpha val="70980"/>
              </a:srgbClr>
            </a:solidFill>
            <a:ln>
              <a:noFill/>
            </a:ln>
          </p:spPr>
          <p:txBody>
            <a:bodyPr spcFirstLastPara="1" wrap="square" lIns="89375" tIns="44675" rIns="89375" bIns="446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20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3"/>
            <p:cNvSpPr/>
            <p:nvPr/>
          </p:nvSpPr>
          <p:spPr>
            <a:xfrm>
              <a:off x="1883681" y="1573967"/>
              <a:ext cx="2204100" cy="2365800"/>
            </a:xfrm>
            <a:prstGeom prst="ellipse">
              <a:avLst/>
            </a:prstGeom>
            <a:solidFill>
              <a:srgbClr val="E50173">
                <a:alpha val="69800"/>
              </a:srgbClr>
            </a:solidFill>
            <a:ln>
              <a:noFill/>
            </a:ln>
          </p:spPr>
          <p:txBody>
            <a:bodyPr spcFirstLastPara="1" wrap="square" lIns="89375" tIns="44675" rIns="89375" bIns="446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2000" b="0" i="0" u="none" strike="noStrike" kern="0" cap="none" spc="0" normalizeH="0" baseline="0" noProof="0">
                <a:ln>
                  <a:noFill/>
                </a:ln>
                <a:solidFill>
                  <a:srgbClr val="FFFFFF"/>
                </a:solidFill>
                <a:effectLst/>
                <a:uLnTx/>
                <a:uFillTx/>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Shape 242">
            <a:extLst>
              <a:ext uri="{FF2B5EF4-FFF2-40B4-BE49-F238E27FC236}">
                <a16:creationId xmlns:a16="http://schemas.microsoft.com/office/drawing/2014/main" id="{13B1510C-3513-4AD2-BF72-460ED758667D}"/>
              </a:ext>
            </a:extLst>
          </p:cNvPr>
          <p:cNvSpPr txBox="1"/>
          <p:nvPr/>
        </p:nvSpPr>
        <p:spPr>
          <a:xfrm>
            <a:off x="590994" y="2754085"/>
            <a:ext cx="11010012" cy="1349830"/>
          </a:xfrm>
          <a:prstGeom prst="rect">
            <a:avLst/>
          </a:prstGeom>
          <a:noFill/>
          <a:ln w="25400">
            <a:noFill/>
          </a:ln>
        </p:spPr>
        <p:txBody>
          <a:bodyPr lIns="91433" tIns="45700" rIns="91433" bIns="45700" anchor="ctr" anchorCtr="0">
            <a:noAutofit/>
          </a:bodyPr>
          <a:lstStyle/>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4000" b="1" i="0" u="none" strike="noStrike" kern="0" cap="none" spc="0" normalizeH="0" baseline="0" noProof="0" dirty="0">
                <a:ln>
                  <a:noFill/>
                </a:ln>
                <a:solidFill>
                  <a:prstClr val="black"/>
                </a:solidFill>
                <a:effectLst/>
                <a:uLnTx/>
                <a:uFillTx/>
                <a:latin typeface="Gibson"/>
                <a:ea typeface="Calibri"/>
                <a:cs typeface="Calibri"/>
                <a:sym typeface="Calibri"/>
              </a:rPr>
              <a:t>The most valuable data</a:t>
            </a:r>
          </a:p>
          <a:p>
            <a:pPr marL="0" marR="0" lvl="0" indent="0" algn="ctr" defTabSz="609585" rtl="0" eaLnBrk="1" fontAlgn="auto" latinLnBrk="0" hangingPunct="0">
              <a:lnSpc>
                <a:spcPct val="90000"/>
              </a:lnSpc>
              <a:spcBef>
                <a:spcPts val="0"/>
              </a:spcBef>
              <a:spcAft>
                <a:spcPts val="0"/>
              </a:spcAft>
              <a:buClr>
                <a:srgbClr val="FFFFFF"/>
              </a:buClr>
              <a:buSzPct val="25000"/>
              <a:buFontTx/>
              <a:buNone/>
              <a:tabLst/>
              <a:defRPr/>
            </a:pPr>
            <a:r>
              <a:rPr kumimoji="0" lang="en-US" sz="4000" b="1" i="0" u="none" strike="noStrike" kern="0" cap="none" spc="0" normalizeH="0" baseline="0" noProof="0" dirty="0">
                <a:ln>
                  <a:noFill/>
                </a:ln>
                <a:solidFill>
                  <a:prstClr val="black"/>
                </a:solidFill>
                <a:effectLst/>
                <a:uLnTx/>
                <a:uFillTx/>
                <a:latin typeface="Gibson"/>
                <a:ea typeface="Calibri"/>
                <a:cs typeface="Calibri"/>
                <a:sym typeface="Calibri"/>
              </a:rPr>
              <a:t>Is private data</a:t>
            </a:r>
            <a:endParaRPr kumimoji="0" lang="en" sz="4000" b="1" i="0" u="none" strike="noStrike" kern="0" cap="none" spc="0" normalizeH="0" baseline="0" noProof="0" dirty="0">
              <a:ln>
                <a:noFill/>
              </a:ln>
              <a:solidFill>
                <a:prstClr val="black"/>
              </a:solidFill>
              <a:effectLst/>
              <a:uLnTx/>
              <a:uFillTx/>
              <a:latin typeface="Gibson"/>
              <a:ea typeface="Calibri"/>
              <a:cs typeface="Calibri"/>
              <a:sym typeface="Calibri"/>
            </a:endParaRPr>
          </a:p>
        </p:txBody>
      </p:sp>
    </p:spTree>
    <p:extLst>
      <p:ext uri="{BB962C8B-B14F-4D97-AF65-F5344CB8AC3E}">
        <p14:creationId xmlns:p14="http://schemas.microsoft.com/office/powerpoint/2010/main" val="4091879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52"/>
        <p:cNvGrpSpPr/>
        <p:nvPr/>
      </p:nvGrpSpPr>
      <p:grpSpPr>
        <a:xfrm>
          <a:off x="0" y="0"/>
          <a:ext cx="0" cy="0"/>
          <a:chOff x="0" y="0"/>
          <a:chExt cx="0" cy="0"/>
        </a:xfrm>
      </p:grpSpPr>
      <p:sp>
        <p:nvSpPr>
          <p:cNvPr id="753" name="Google Shape;753;p128"/>
          <p:cNvSpPr/>
          <p:nvPr/>
        </p:nvSpPr>
        <p:spPr>
          <a:xfrm>
            <a:off x="71427" y="2134858"/>
            <a:ext cx="2328874" cy="2452184"/>
          </a:xfrm>
          <a:prstGeom prst="ellipse">
            <a:avLst/>
          </a:prstGeom>
          <a:solidFill>
            <a:srgbClr val="006F96">
              <a:alpha val="71370"/>
            </a:srgbClr>
          </a:solidFill>
          <a:ln>
            <a:noFill/>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2400" b="0" i="0" u="none" strike="noStrike" kern="1200" cap="none" spc="0" normalizeH="0" baseline="0" noProof="0">
              <a:ln>
                <a:noFill/>
              </a:ln>
              <a:solidFill>
                <a:srgbClr val="FFFFFF"/>
              </a:solidFill>
              <a:effectLst/>
              <a:uLnTx/>
              <a:uFillTx/>
              <a:latin typeface="Gibson"/>
              <a:ea typeface="Calibri"/>
              <a:cs typeface="Calibri"/>
              <a:sym typeface="Calibri"/>
            </a:endParaRPr>
          </a:p>
        </p:txBody>
      </p:sp>
      <p:sp>
        <p:nvSpPr>
          <p:cNvPr id="754" name="Google Shape;754;p128"/>
          <p:cNvSpPr/>
          <p:nvPr/>
        </p:nvSpPr>
        <p:spPr>
          <a:xfrm>
            <a:off x="3497943" y="-1843314"/>
            <a:ext cx="10726057" cy="10885714"/>
          </a:xfrm>
          <a:prstGeom prst="ellipse">
            <a:avLst/>
          </a:prstGeom>
          <a:solidFill>
            <a:schemeClr val="accent6">
              <a:lumMod val="75000"/>
              <a:alpha val="71370"/>
            </a:schemeClr>
          </a:solidFill>
          <a:ln>
            <a:noFill/>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2400" b="0" i="0" u="none" strike="noStrike" kern="1200" cap="none" spc="0" normalizeH="0" baseline="0" noProof="0">
              <a:ln>
                <a:noFill/>
              </a:ln>
              <a:solidFill>
                <a:srgbClr val="FFFFFF"/>
              </a:solidFill>
              <a:effectLst/>
              <a:uLnTx/>
              <a:uFillTx/>
              <a:latin typeface="Gibson"/>
              <a:ea typeface="Calibri"/>
              <a:cs typeface="Calibri"/>
              <a:sym typeface="Calibri"/>
            </a:endParaRPr>
          </a:p>
        </p:txBody>
      </p:sp>
      <p:sp>
        <p:nvSpPr>
          <p:cNvPr id="755" name="Google Shape;755;p128"/>
          <p:cNvSpPr txBox="1"/>
          <p:nvPr/>
        </p:nvSpPr>
        <p:spPr>
          <a:xfrm>
            <a:off x="526814" y="2780842"/>
            <a:ext cx="1418099" cy="100602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2800" b="1" i="0" u="none" strike="noStrike" kern="1200" cap="none" spc="0" normalizeH="0" baseline="0" noProof="0" dirty="0">
                <a:ln>
                  <a:noFill/>
                </a:ln>
                <a:solidFill>
                  <a:prstClr val="black"/>
                </a:solidFill>
                <a:effectLst/>
                <a:uLnTx/>
                <a:uFillTx/>
                <a:latin typeface="Gibson"/>
                <a:ea typeface="Arial"/>
                <a:cs typeface="Arial"/>
                <a:sym typeface="Arial"/>
              </a:rPr>
              <a:t>Data you have</a:t>
            </a:r>
            <a:endParaRPr kumimoji="0" sz="1200" b="0" i="0" u="none" strike="noStrike" kern="1200" cap="none" spc="0" normalizeH="0" baseline="0" noProof="0" dirty="0">
              <a:ln>
                <a:noFill/>
              </a:ln>
              <a:solidFill>
                <a:prstClr val="black"/>
              </a:solidFill>
              <a:effectLst/>
              <a:uLnTx/>
              <a:uFillTx/>
              <a:latin typeface="Gibson"/>
              <a:ea typeface="Arial"/>
              <a:cs typeface="Arial"/>
              <a:sym typeface="Arial"/>
            </a:endParaRPr>
          </a:p>
        </p:txBody>
      </p:sp>
      <p:sp>
        <p:nvSpPr>
          <p:cNvPr id="756" name="Google Shape;756;p128"/>
          <p:cNvSpPr txBox="1"/>
          <p:nvPr/>
        </p:nvSpPr>
        <p:spPr>
          <a:xfrm>
            <a:off x="6425072" y="3098315"/>
            <a:ext cx="3021938" cy="100602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600" b="1" i="0" u="none" strike="noStrike" kern="1200" cap="none" spc="0" normalizeH="0" baseline="0" noProof="0" dirty="0">
                <a:ln>
                  <a:noFill/>
                </a:ln>
                <a:solidFill>
                  <a:prstClr val="black"/>
                </a:solidFill>
                <a:effectLst/>
                <a:uLnTx/>
                <a:uFillTx/>
                <a:latin typeface="Gibson"/>
                <a:ea typeface="Arial"/>
                <a:cs typeface="Arial"/>
                <a:sym typeface="Arial"/>
              </a:rPr>
              <a:t>(Private)</a:t>
            </a:r>
          </a:p>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600" b="1" i="0" u="none" strike="noStrike" kern="1200" cap="none" spc="0" normalizeH="0" baseline="0" noProof="0" dirty="0">
                <a:ln>
                  <a:noFill/>
                </a:ln>
                <a:solidFill>
                  <a:prstClr val="black"/>
                </a:solidFill>
                <a:effectLst/>
                <a:uLnTx/>
                <a:uFillTx/>
                <a:latin typeface="Gibson"/>
                <a:ea typeface="Arial"/>
                <a:cs typeface="Arial"/>
                <a:sym typeface="Arial"/>
              </a:rPr>
              <a:t>Data you want</a:t>
            </a:r>
            <a:endParaRPr kumimoji="0" sz="1600" b="0" i="0" u="none" strike="noStrike" kern="1200" cap="none" spc="0" normalizeH="0" baseline="0" noProof="0" dirty="0">
              <a:ln>
                <a:noFill/>
              </a:ln>
              <a:solidFill>
                <a:prstClr val="black"/>
              </a:solidFill>
              <a:effectLst/>
              <a:uLnTx/>
              <a:uFillTx/>
              <a:latin typeface="Gibson"/>
              <a:ea typeface="Arial"/>
              <a:cs typeface="Arial"/>
              <a:sym typeface="Arial"/>
            </a:endParaRPr>
          </a:p>
        </p:txBody>
      </p:sp>
      <p:sp>
        <p:nvSpPr>
          <p:cNvPr id="12" name="Google Shape;756;p128">
            <a:extLst>
              <a:ext uri="{FF2B5EF4-FFF2-40B4-BE49-F238E27FC236}">
                <a16:creationId xmlns:a16="http://schemas.microsoft.com/office/drawing/2014/main" id="{04316E9F-3D81-4CAE-AF3B-D6304026F214}"/>
              </a:ext>
            </a:extLst>
          </p:cNvPr>
          <p:cNvSpPr txBox="1"/>
          <p:nvPr/>
        </p:nvSpPr>
        <p:spPr>
          <a:xfrm>
            <a:off x="6425072" y="4289863"/>
            <a:ext cx="3021938" cy="100602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600" b="1" i="1" u="none" strike="noStrike" kern="1200" cap="none" spc="0" normalizeH="0" baseline="0" noProof="0" dirty="0">
                <a:ln>
                  <a:noFill/>
                </a:ln>
                <a:solidFill>
                  <a:prstClr val="black"/>
                </a:solidFill>
                <a:effectLst/>
                <a:uLnTx/>
                <a:uFillTx/>
                <a:latin typeface="Gibson"/>
                <a:ea typeface="Arial"/>
                <a:cs typeface="Arial"/>
                <a:sym typeface="Arial"/>
              </a:rPr>
              <a:t>1000 hospitals</a:t>
            </a:r>
            <a:endParaRPr kumimoji="0" sz="1600" b="0" i="1" u="none" strike="noStrike" kern="1200" cap="none" spc="0" normalizeH="0" baseline="0" noProof="0" dirty="0">
              <a:ln>
                <a:noFill/>
              </a:ln>
              <a:solidFill>
                <a:prstClr val="black"/>
              </a:solidFill>
              <a:effectLst/>
              <a:uLnTx/>
              <a:uFillTx/>
              <a:latin typeface="Gibson"/>
              <a:ea typeface="Arial"/>
              <a:cs typeface="Arial"/>
              <a:sym typeface="Arial"/>
            </a:endParaRPr>
          </a:p>
        </p:txBody>
      </p:sp>
      <p:sp>
        <p:nvSpPr>
          <p:cNvPr id="13" name="Google Shape;756;p128">
            <a:extLst>
              <a:ext uri="{FF2B5EF4-FFF2-40B4-BE49-F238E27FC236}">
                <a16:creationId xmlns:a16="http://schemas.microsoft.com/office/drawing/2014/main" id="{CBD3BAC2-EAAE-43D3-AC54-C825E07B4056}"/>
              </a:ext>
            </a:extLst>
          </p:cNvPr>
          <p:cNvSpPr txBox="1"/>
          <p:nvPr/>
        </p:nvSpPr>
        <p:spPr>
          <a:xfrm>
            <a:off x="-113613" y="4529349"/>
            <a:ext cx="3021938" cy="100602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600" b="1" i="1" u="none" strike="noStrike" kern="1200" cap="none" spc="0" normalizeH="0" baseline="0" noProof="0" dirty="0">
                <a:ln>
                  <a:noFill/>
                </a:ln>
                <a:solidFill>
                  <a:prstClr val="black"/>
                </a:solidFill>
                <a:effectLst/>
                <a:uLnTx/>
                <a:uFillTx/>
                <a:latin typeface="Gibson"/>
                <a:ea typeface="Arial"/>
                <a:cs typeface="Arial"/>
                <a:sym typeface="Arial"/>
              </a:rPr>
              <a:t>1 hospital</a:t>
            </a:r>
            <a:endParaRPr kumimoji="0" sz="1600" b="1" i="1" u="none" strike="noStrike" kern="1200" cap="none" spc="0" normalizeH="0" baseline="0" noProof="0" dirty="0">
              <a:ln>
                <a:noFill/>
              </a:ln>
              <a:solidFill>
                <a:prstClr val="black"/>
              </a:solidFill>
              <a:effectLst/>
              <a:uLnTx/>
              <a:uFillTx/>
              <a:latin typeface="Gibson"/>
              <a:ea typeface="Arial"/>
              <a:cs typeface="Arial"/>
              <a:sym typeface="Arial"/>
            </a:endParaRPr>
          </a:p>
        </p:txBody>
      </p:sp>
    </p:spTree>
    <p:extLst>
      <p:ext uri="{BB962C8B-B14F-4D97-AF65-F5344CB8AC3E}">
        <p14:creationId xmlns:p14="http://schemas.microsoft.com/office/powerpoint/2010/main" val="1095129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52"/>
        <p:cNvGrpSpPr/>
        <p:nvPr/>
      </p:nvGrpSpPr>
      <p:grpSpPr>
        <a:xfrm>
          <a:off x="0" y="0"/>
          <a:ext cx="0" cy="0"/>
          <a:chOff x="0" y="0"/>
          <a:chExt cx="0" cy="0"/>
        </a:xfrm>
      </p:grpSpPr>
      <p:sp>
        <p:nvSpPr>
          <p:cNvPr id="753" name="Google Shape;753;p128"/>
          <p:cNvSpPr/>
          <p:nvPr/>
        </p:nvSpPr>
        <p:spPr>
          <a:xfrm>
            <a:off x="71427" y="2134858"/>
            <a:ext cx="2328874" cy="2452184"/>
          </a:xfrm>
          <a:prstGeom prst="ellipse">
            <a:avLst/>
          </a:prstGeom>
          <a:solidFill>
            <a:srgbClr val="006F96">
              <a:alpha val="71370"/>
            </a:srgbClr>
          </a:solidFill>
          <a:ln>
            <a:noFill/>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2400" b="0" i="0" u="none" strike="noStrike" kern="1200" cap="none" spc="0" normalizeH="0" baseline="0" noProof="0">
              <a:ln>
                <a:noFill/>
              </a:ln>
              <a:solidFill>
                <a:srgbClr val="FFFFFF"/>
              </a:solidFill>
              <a:effectLst/>
              <a:uLnTx/>
              <a:uFillTx/>
              <a:latin typeface="Gibson"/>
              <a:ea typeface="Calibri"/>
              <a:cs typeface="Calibri"/>
              <a:sym typeface="Calibri"/>
            </a:endParaRPr>
          </a:p>
        </p:txBody>
      </p:sp>
      <p:sp>
        <p:nvSpPr>
          <p:cNvPr id="754" name="Google Shape;754;p128"/>
          <p:cNvSpPr/>
          <p:nvPr/>
        </p:nvSpPr>
        <p:spPr>
          <a:xfrm>
            <a:off x="3497943" y="-1843314"/>
            <a:ext cx="10726057" cy="10885714"/>
          </a:xfrm>
          <a:prstGeom prst="ellipse">
            <a:avLst/>
          </a:prstGeom>
          <a:solidFill>
            <a:schemeClr val="accent6">
              <a:lumMod val="75000"/>
              <a:alpha val="71370"/>
            </a:schemeClr>
          </a:solidFill>
          <a:ln>
            <a:noFill/>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2400" b="0" i="0" u="none" strike="noStrike" kern="1200" cap="none" spc="0" normalizeH="0" baseline="0" noProof="0">
              <a:ln>
                <a:noFill/>
              </a:ln>
              <a:solidFill>
                <a:srgbClr val="FFFFFF"/>
              </a:solidFill>
              <a:effectLst/>
              <a:uLnTx/>
              <a:uFillTx/>
              <a:latin typeface="Gibson"/>
              <a:ea typeface="Calibri"/>
              <a:cs typeface="Calibri"/>
              <a:sym typeface="Calibri"/>
            </a:endParaRPr>
          </a:p>
        </p:txBody>
      </p:sp>
      <p:sp>
        <p:nvSpPr>
          <p:cNvPr id="755" name="Google Shape;755;p128"/>
          <p:cNvSpPr txBox="1"/>
          <p:nvPr/>
        </p:nvSpPr>
        <p:spPr>
          <a:xfrm>
            <a:off x="526814" y="2780842"/>
            <a:ext cx="1418099" cy="100602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2800" b="1" i="0" u="none" strike="noStrike" kern="1200" cap="none" spc="0" normalizeH="0" baseline="0" noProof="0" dirty="0">
                <a:ln>
                  <a:noFill/>
                </a:ln>
                <a:solidFill>
                  <a:prstClr val="black"/>
                </a:solidFill>
                <a:effectLst/>
                <a:uLnTx/>
                <a:uFillTx/>
                <a:latin typeface="Gibson"/>
                <a:ea typeface="Arial"/>
                <a:cs typeface="Arial"/>
                <a:sym typeface="Arial"/>
              </a:rPr>
              <a:t>Data you have</a:t>
            </a:r>
            <a:endParaRPr kumimoji="0" sz="1200" b="0" i="0" u="none" strike="noStrike" kern="1200" cap="none" spc="0" normalizeH="0" baseline="0" noProof="0" dirty="0">
              <a:ln>
                <a:noFill/>
              </a:ln>
              <a:solidFill>
                <a:prstClr val="black"/>
              </a:solidFill>
              <a:effectLst/>
              <a:uLnTx/>
              <a:uFillTx/>
              <a:latin typeface="Gibson"/>
              <a:ea typeface="Arial"/>
              <a:cs typeface="Arial"/>
              <a:sym typeface="Arial"/>
            </a:endParaRPr>
          </a:p>
        </p:txBody>
      </p:sp>
      <p:sp>
        <p:nvSpPr>
          <p:cNvPr id="756" name="Google Shape;756;p128"/>
          <p:cNvSpPr txBox="1"/>
          <p:nvPr/>
        </p:nvSpPr>
        <p:spPr>
          <a:xfrm>
            <a:off x="6425072" y="3098315"/>
            <a:ext cx="3021938" cy="100602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600" b="1" i="0" u="none" strike="noStrike" kern="1200" cap="none" spc="0" normalizeH="0" baseline="0" noProof="0" dirty="0">
                <a:ln>
                  <a:noFill/>
                </a:ln>
                <a:solidFill>
                  <a:prstClr val="black"/>
                </a:solidFill>
                <a:effectLst/>
                <a:uLnTx/>
                <a:uFillTx/>
                <a:latin typeface="Gibson"/>
                <a:ea typeface="Arial"/>
                <a:cs typeface="Arial"/>
                <a:sym typeface="Arial"/>
              </a:rPr>
              <a:t>Data you want</a:t>
            </a:r>
            <a:endParaRPr kumimoji="0" sz="1600" b="0" i="0" u="none" strike="noStrike" kern="1200" cap="none" spc="0" normalizeH="0" baseline="0" noProof="0" dirty="0">
              <a:ln>
                <a:noFill/>
              </a:ln>
              <a:solidFill>
                <a:prstClr val="black"/>
              </a:solidFill>
              <a:effectLst/>
              <a:uLnTx/>
              <a:uFillTx/>
              <a:latin typeface="Gibson"/>
              <a:ea typeface="Arial"/>
              <a:cs typeface="Arial"/>
              <a:sym typeface="Arial"/>
            </a:endParaRPr>
          </a:p>
        </p:txBody>
      </p:sp>
      <p:sp>
        <p:nvSpPr>
          <p:cNvPr id="12" name="Google Shape;756;p128">
            <a:extLst>
              <a:ext uri="{FF2B5EF4-FFF2-40B4-BE49-F238E27FC236}">
                <a16:creationId xmlns:a16="http://schemas.microsoft.com/office/drawing/2014/main" id="{04316E9F-3D81-4CAE-AF3B-D6304026F214}"/>
              </a:ext>
            </a:extLst>
          </p:cNvPr>
          <p:cNvSpPr txBox="1"/>
          <p:nvPr/>
        </p:nvSpPr>
        <p:spPr>
          <a:xfrm>
            <a:off x="6425072" y="4289863"/>
            <a:ext cx="3021938" cy="100602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600" b="1" i="1" u="none" strike="noStrike" kern="1200" cap="none" spc="0" normalizeH="0" baseline="0" noProof="0" dirty="0">
                <a:ln>
                  <a:noFill/>
                </a:ln>
                <a:solidFill>
                  <a:prstClr val="black"/>
                </a:solidFill>
                <a:effectLst/>
                <a:uLnTx/>
                <a:uFillTx/>
                <a:latin typeface="Gibson"/>
                <a:ea typeface="Arial"/>
                <a:cs typeface="Arial"/>
                <a:sym typeface="Arial"/>
              </a:rPr>
              <a:t>1000 hospitals</a:t>
            </a:r>
            <a:endParaRPr kumimoji="0" sz="1600" b="0" i="1" u="none" strike="noStrike" kern="1200" cap="none" spc="0" normalizeH="0" baseline="0" noProof="0" dirty="0">
              <a:ln>
                <a:noFill/>
              </a:ln>
              <a:solidFill>
                <a:prstClr val="black"/>
              </a:solidFill>
              <a:effectLst/>
              <a:uLnTx/>
              <a:uFillTx/>
              <a:latin typeface="Gibson"/>
              <a:ea typeface="Arial"/>
              <a:cs typeface="Arial"/>
              <a:sym typeface="Arial"/>
            </a:endParaRPr>
          </a:p>
        </p:txBody>
      </p:sp>
      <p:sp>
        <p:nvSpPr>
          <p:cNvPr id="13" name="Google Shape;756;p128">
            <a:extLst>
              <a:ext uri="{FF2B5EF4-FFF2-40B4-BE49-F238E27FC236}">
                <a16:creationId xmlns:a16="http://schemas.microsoft.com/office/drawing/2014/main" id="{CBD3BAC2-EAAE-43D3-AC54-C825E07B4056}"/>
              </a:ext>
            </a:extLst>
          </p:cNvPr>
          <p:cNvSpPr txBox="1"/>
          <p:nvPr/>
        </p:nvSpPr>
        <p:spPr>
          <a:xfrm>
            <a:off x="-113613" y="4529349"/>
            <a:ext cx="3021938" cy="100602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600" b="1" i="1" u="none" strike="noStrike" kern="1200" cap="none" spc="0" normalizeH="0" baseline="0" noProof="0" dirty="0">
                <a:ln>
                  <a:noFill/>
                </a:ln>
                <a:solidFill>
                  <a:prstClr val="black"/>
                </a:solidFill>
                <a:effectLst/>
                <a:uLnTx/>
                <a:uFillTx/>
                <a:latin typeface="Gibson"/>
                <a:ea typeface="Arial"/>
                <a:cs typeface="Arial"/>
                <a:sym typeface="Arial"/>
              </a:rPr>
              <a:t>1 hospital</a:t>
            </a:r>
            <a:endParaRPr kumimoji="0" sz="1600" b="1" i="1" u="none" strike="noStrike" kern="1200" cap="none" spc="0" normalizeH="0" baseline="0" noProof="0" dirty="0">
              <a:ln>
                <a:noFill/>
              </a:ln>
              <a:solidFill>
                <a:prstClr val="black"/>
              </a:solidFill>
              <a:effectLst/>
              <a:uLnTx/>
              <a:uFillTx/>
              <a:latin typeface="Gibson"/>
              <a:ea typeface="Arial"/>
              <a:cs typeface="Arial"/>
              <a:sym typeface="Arial"/>
            </a:endParaRPr>
          </a:p>
        </p:txBody>
      </p:sp>
      <p:sp>
        <p:nvSpPr>
          <p:cNvPr id="8" name="Rectangle 7">
            <a:extLst>
              <a:ext uri="{FF2B5EF4-FFF2-40B4-BE49-F238E27FC236}">
                <a16:creationId xmlns:a16="http://schemas.microsoft.com/office/drawing/2014/main" id="{74F6789A-89EF-4D70-ABA2-682A43A3AD13}"/>
              </a:ext>
            </a:extLst>
          </p:cNvPr>
          <p:cNvSpPr/>
          <p:nvPr/>
        </p:nvSpPr>
        <p:spPr>
          <a:xfrm rot="19342134">
            <a:off x="3722489" y="2125645"/>
            <a:ext cx="6679762" cy="1945340"/>
          </a:xfrm>
          <a:prstGeom prst="rect">
            <a:avLst/>
          </a:prstGeom>
          <a:solidFill>
            <a:srgbClr val="C0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ibson"/>
                <a:ea typeface="+mn-ea"/>
                <a:cs typeface="+mn-cs"/>
              </a:rPr>
              <a:t>Showstopper: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ibson"/>
                <a:ea typeface="+mn-ea"/>
                <a:cs typeface="+mn-cs"/>
              </a:rPr>
              <a:t>Privacy Concerns</a:t>
            </a:r>
          </a:p>
        </p:txBody>
      </p:sp>
    </p:spTree>
    <p:extLst>
      <p:ext uri="{BB962C8B-B14F-4D97-AF65-F5344CB8AC3E}">
        <p14:creationId xmlns:p14="http://schemas.microsoft.com/office/powerpoint/2010/main" val="400831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52"/>
        <p:cNvGrpSpPr/>
        <p:nvPr/>
      </p:nvGrpSpPr>
      <p:grpSpPr>
        <a:xfrm>
          <a:off x="0" y="0"/>
          <a:ext cx="0" cy="0"/>
          <a:chOff x="0" y="0"/>
          <a:chExt cx="0" cy="0"/>
        </a:xfrm>
      </p:grpSpPr>
      <p:sp>
        <p:nvSpPr>
          <p:cNvPr id="3" name="Title 2">
            <a:extLst>
              <a:ext uri="{FF2B5EF4-FFF2-40B4-BE49-F238E27FC236}">
                <a16:creationId xmlns:a16="http://schemas.microsoft.com/office/drawing/2014/main" id="{16E29B6E-1C04-4031-BDC8-9AB1FAC51719}"/>
              </a:ext>
            </a:extLst>
          </p:cNvPr>
          <p:cNvSpPr>
            <a:spLocks noGrp="1"/>
          </p:cNvSpPr>
          <p:nvPr>
            <p:ph type="title"/>
          </p:nvPr>
        </p:nvSpPr>
        <p:spPr>
          <a:xfrm>
            <a:off x="838200" y="0"/>
            <a:ext cx="10515600" cy="896816"/>
          </a:xfrm>
        </p:spPr>
        <p:txBody>
          <a:bodyPr/>
          <a:lstStyle/>
          <a:p>
            <a:pPr algn="ctr"/>
            <a:r>
              <a:rPr lang="en-US" dirty="0">
                <a:solidFill>
                  <a:schemeClr val="tx1"/>
                </a:solidFill>
              </a:rPr>
              <a:t>More Data is </a:t>
            </a:r>
            <a:r>
              <a:rPr lang="en-US" dirty="0">
                <a:solidFill>
                  <a:srgbClr val="70AD47"/>
                </a:solidFill>
              </a:rPr>
              <a:t>Good</a:t>
            </a:r>
            <a:r>
              <a:rPr lang="en-US" dirty="0">
                <a:solidFill>
                  <a:schemeClr val="tx1"/>
                </a:solidFill>
              </a:rPr>
              <a:t> </a:t>
            </a:r>
            <a:r>
              <a:rPr lang="en-US" i="1" dirty="0">
                <a:solidFill>
                  <a:schemeClr val="tx1"/>
                </a:solidFill>
              </a:rPr>
              <a:t>and </a:t>
            </a:r>
            <a:r>
              <a:rPr lang="en-US" dirty="0">
                <a:solidFill>
                  <a:srgbClr val="C00000"/>
                </a:solidFill>
              </a:rPr>
              <a:t>Bad</a:t>
            </a:r>
          </a:p>
        </p:txBody>
      </p:sp>
      <p:sp>
        <p:nvSpPr>
          <p:cNvPr id="14" name="Title 2">
            <a:extLst>
              <a:ext uri="{FF2B5EF4-FFF2-40B4-BE49-F238E27FC236}">
                <a16:creationId xmlns:a16="http://schemas.microsoft.com/office/drawing/2014/main" id="{9F0BE8CF-2A06-4977-A099-D3FEB8DEAF75}"/>
              </a:ext>
            </a:extLst>
          </p:cNvPr>
          <p:cNvSpPr txBox="1">
            <a:spLocks/>
          </p:cNvSpPr>
          <p:nvPr/>
        </p:nvSpPr>
        <p:spPr>
          <a:xfrm>
            <a:off x="8182312" y="4704407"/>
            <a:ext cx="3657376" cy="21578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Gibson"/>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Gibson"/>
                <a:ea typeface="+mj-ea"/>
                <a:cs typeface="+mj-cs"/>
              </a:rPr>
              <a:t>Privacy </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 ↓</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Gibson"/>
                <a:ea typeface="+mj-ea"/>
                <a:cs typeface="+mj-cs"/>
              </a:rPr>
              <a:t>Exploits </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 ↑</a:t>
            </a:r>
            <a:endParaRPr kumimoji="0" lang="en-US" sz="4400" b="1" i="0" u="none" strike="noStrike" kern="1200" cap="none" spc="0" normalizeH="0" baseline="0" noProof="0" dirty="0">
              <a:ln>
                <a:noFill/>
              </a:ln>
              <a:solidFill>
                <a:srgbClr val="C00000"/>
              </a:solidFill>
              <a:effectLst/>
              <a:uLnTx/>
              <a:uFillTx/>
              <a:latin typeface="Gibson"/>
              <a:ea typeface="+mj-ea"/>
              <a:cs typeface="+mj-cs"/>
            </a:endParaRPr>
          </a:p>
        </p:txBody>
      </p:sp>
      <p:sp>
        <p:nvSpPr>
          <p:cNvPr id="16" name="Title 2">
            <a:extLst>
              <a:ext uri="{FF2B5EF4-FFF2-40B4-BE49-F238E27FC236}">
                <a16:creationId xmlns:a16="http://schemas.microsoft.com/office/drawing/2014/main" id="{F24769DD-096D-4A8E-BFC3-6FED4B4DAE21}"/>
              </a:ext>
            </a:extLst>
          </p:cNvPr>
          <p:cNvSpPr txBox="1">
            <a:spLocks/>
          </p:cNvSpPr>
          <p:nvPr/>
        </p:nvSpPr>
        <p:spPr>
          <a:xfrm>
            <a:off x="6915035" y="1244270"/>
            <a:ext cx="4924653" cy="21578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Gibson"/>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70AD47"/>
                </a:solidFill>
                <a:effectLst/>
                <a:uLnTx/>
                <a:uFillTx/>
                <a:latin typeface="Gibson"/>
                <a:ea typeface="+mj-ea"/>
                <a:cs typeface="+mj-cs"/>
              </a:rPr>
              <a:t>Accuracy </a:t>
            </a:r>
            <a:r>
              <a:rPr kumimoji="0" lang="en-US" sz="4400" b="1" i="0" u="none" strike="noStrike" kern="1200" cap="none" spc="0" normalizeH="0" baseline="0" noProof="0" dirty="0">
                <a:ln>
                  <a:noFill/>
                </a:ln>
                <a:solidFill>
                  <a:srgbClr val="70AD47"/>
                </a:solidFill>
                <a:effectLst/>
                <a:uLnTx/>
                <a:uFillTx/>
                <a:latin typeface="Times New Roman" panose="02020603050405020304" pitchFamily="18" charset="0"/>
                <a:ea typeface="+mj-ea"/>
                <a:cs typeface="Times New Roman" panose="02020603050405020304" pitchFamily="18" charset="0"/>
              </a:rPr>
              <a:t>↑ ↑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70AD47"/>
                </a:solidFill>
                <a:effectLst/>
                <a:uLnTx/>
                <a:uFillTx/>
                <a:latin typeface="Gibson"/>
                <a:ea typeface="+mj-ea"/>
                <a:cs typeface="+mj-cs"/>
              </a:rPr>
              <a:t>Lives Saved </a:t>
            </a:r>
            <a:r>
              <a:rPr kumimoji="0" lang="en-US" sz="4400" b="1" i="0" u="none" strike="noStrike" kern="1200" cap="none" spc="0" normalizeH="0" baseline="0" noProof="0" dirty="0">
                <a:ln>
                  <a:noFill/>
                </a:ln>
                <a:solidFill>
                  <a:srgbClr val="70AD47"/>
                </a:solidFill>
                <a:effectLst/>
                <a:uLnTx/>
                <a:uFillTx/>
                <a:latin typeface="Times New Roman" panose="02020603050405020304" pitchFamily="18" charset="0"/>
                <a:ea typeface="+mj-ea"/>
                <a:cs typeface="Times New Roman" panose="02020603050405020304" pitchFamily="18" charset="0"/>
              </a:rPr>
              <a:t>↑ ↑ ↑</a:t>
            </a:r>
            <a:endParaRPr kumimoji="0" lang="en-US" sz="4400" b="1" i="0" u="none" strike="noStrike" kern="1200" cap="none" spc="0" normalizeH="0" baseline="0" noProof="0" dirty="0">
              <a:ln>
                <a:noFill/>
              </a:ln>
              <a:solidFill>
                <a:srgbClr val="70AD47"/>
              </a:solidFill>
              <a:effectLst/>
              <a:uLnTx/>
              <a:uFillTx/>
              <a:latin typeface="Gibson"/>
              <a:ea typeface="+mj-ea"/>
              <a:cs typeface="+mj-cs"/>
            </a:endParaRPr>
          </a:p>
        </p:txBody>
      </p:sp>
      <p:sp>
        <p:nvSpPr>
          <p:cNvPr id="17" name="Title 2">
            <a:extLst>
              <a:ext uri="{FF2B5EF4-FFF2-40B4-BE49-F238E27FC236}">
                <a16:creationId xmlns:a16="http://schemas.microsoft.com/office/drawing/2014/main" id="{B6717118-5431-4514-9BAD-E104BB1FB09A}"/>
              </a:ext>
            </a:extLst>
          </p:cNvPr>
          <p:cNvSpPr txBox="1">
            <a:spLocks/>
          </p:cNvSpPr>
          <p:nvPr/>
        </p:nvSpPr>
        <p:spPr>
          <a:xfrm>
            <a:off x="8934674" y="3666550"/>
            <a:ext cx="2152651" cy="7252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Gibson"/>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5B9BD5"/>
                </a:solidFill>
                <a:effectLst/>
                <a:uLnTx/>
                <a:uFillTx/>
                <a:latin typeface="Gibson"/>
                <a:ea typeface="+mj-ea"/>
                <a:cs typeface="+mj-cs"/>
              </a:rPr>
              <a:t>More Data</a:t>
            </a:r>
          </a:p>
        </p:txBody>
      </p:sp>
      <p:sp>
        <p:nvSpPr>
          <p:cNvPr id="2" name="Arrow: Left-Right 1">
            <a:extLst>
              <a:ext uri="{FF2B5EF4-FFF2-40B4-BE49-F238E27FC236}">
                <a16:creationId xmlns:a16="http://schemas.microsoft.com/office/drawing/2014/main" id="{A432C0DE-4DF9-4E61-B4B8-26AB7083044E}"/>
              </a:ext>
            </a:extLst>
          </p:cNvPr>
          <p:cNvSpPr/>
          <p:nvPr/>
        </p:nvSpPr>
        <p:spPr>
          <a:xfrm>
            <a:off x="1790700" y="3448051"/>
            <a:ext cx="7410450" cy="114300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2">
            <a:extLst>
              <a:ext uri="{FF2B5EF4-FFF2-40B4-BE49-F238E27FC236}">
                <a16:creationId xmlns:a16="http://schemas.microsoft.com/office/drawing/2014/main" id="{55A766AC-DFF4-4C6C-BDC9-758BB34916B9}"/>
              </a:ext>
            </a:extLst>
          </p:cNvPr>
          <p:cNvSpPr txBox="1">
            <a:spLocks/>
          </p:cNvSpPr>
          <p:nvPr/>
        </p:nvSpPr>
        <p:spPr>
          <a:xfrm>
            <a:off x="180975" y="3645771"/>
            <a:ext cx="1885950" cy="7252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Gibson"/>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5B9BD5"/>
                </a:solidFill>
                <a:effectLst/>
                <a:uLnTx/>
                <a:uFillTx/>
                <a:latin typeface="Gibson"/>
                <a:ea typeface="+mj-ea"/>
                <a:cs typeface="+mj-cs"/>
              </a:rPr>
              <a:t>Less Data</a:t>
            </a:r>
          </a:p>
        </p:txBody>
      </p:sp>
    </p:spTree>
    <p:extLst>
      <p:ext uri="{BB962C8B-B14F-4D97-AF65-F5344CB8AC3E}">
        <p14:creationId xmlns:p14="http://schemas.microsoft.com/office/powerpoint/2010/main" val="1844440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15"/>
        <p:cNvGrpSpPr/>
        <p:nvPr/>
      </p:nvGrpSpPr>
      <p:grpSpPr>
        <a:xfrm>
          <a:off x="0" y="0"/>
          <a:ext cx="0" cy="0"/>
          <a:chOff x="0" y="0"/>
          <a:chExt cx="0" cy="0"/>
        </a:xfrm>
      </p:grpSpPr>
      <p:sp>
        <p:nvSpPr>
          <p:cNvPr id="1016" name="Google Shape;1016;p135"/>
          <p:cNvSpPr txBox="1"/>
          <p:nvPr/>
        </p:nvSpPr>
        <p:spPr>
          <a:xfrm>
            <a:off x="484693" y="1459659"/>
            <a:ext cx="11247244" cy="2040272"/>
          </a:xfrm>
          <a:prstGeom prst="rect">
            <a:avLst/>
          </a:prstGeom>
          <a:solidFill>
            <a:srgbClr val="C55A11">
              <a:alpha val="72940"/>
            </a:srgbClr>
          </a:solidFill>
          <a:ln>
            <a:noFill/>
          </a:ln>
        </p:spPr>
        <p:txBody>
          <a:bodyPr spcFirstLastPara="1" wrap="square" lIns="117827" tIns="58897" rIns="117827" bIns="58897" anchor="ctr" anchorCtr="0">
            <a:noAutofit/>
          </a:bodyPr>
          <a:lstStyle/>
          <a:p>
            <a:pPr marL="0" marR="0" lvl="0" indent="0" algn="ctr" defTabSz="1178479" rtl="0" eaLnBrk="1" fontAlgn="auto" latinLnBrk="0" hangingPunct="1">
              <a:lnSpc>
                <a:spcPct val="100000"/>
              </a:lnSpc>
              <a:spcBef>
                <a:spcPts val="0"/>
              </a:spcBef>
              <a:spcAft>
                <a:spcPts val="0"/>
              </a:spcAft>
              <a:buClr>
                <a:srgbClr val="FFFFFF"/>
              </a:buClr>
              <a:buSzPts val="2100"/>
              <a:buFontTx/>
              <a:buNone/>
              <a:tabLst/>
              <a:defRPr/>
            </a:pPr>
            <a:endParaRPr kumimoji="0" sz="2800" b="1" i="0" u="none" strike="noStrike" kern="0" cap="none" spc="0" normalizeH="0" baseline="0" noProof="0">
              <a:ln>
                <a:noFill/>
              </a:ln>
              <a:solidFill>
                <a:srgbClr val="FFFFFF"/>
              </a:solidFill>
              <a:effectLst/>
              <a:uLnTx/>
              <a:uFillTx/>
              <a:latin typeface="Gibson"/>
              <a:ea typeface="Arial"/>
              <a:cs typeface="Arial"/>
              <a:sym typeface="Arial"/>
            </a:endParaRPr>
          </a:p>
        </p:txBody>
      </p:sp>
      <p:sp>
        <p:nvSpPr>
          <p:cNvPr id="1017" name="Google Shape;1017;p135"/>
          <p:cNvSpPr txBox="1"/>
          <p:nvPr/>
        </p:nvSpPr>
        <p:spPr>
          <a:xfrm>
            <a:off x="484692" y="3589229"/>
            <a:ext cx="11239475" cy="836678"/>
          </a:xfrm>
          <a:prstGeom prst="rect">
            <a:avLst/>
          </a:prstGeom>
          <a:solidFill>
            <a:schemeClr val="tx1">
              <a:lumMod val="50000"/>
              <a:lumOff val="50000"/>
            </a:schemeClr>
          </a:solidFill>
          <a:ln>
            <a:noFill/>
          </a:ln>
        </p:spPr>
        <p:txBody>
          <a:bodyPr spcFirstLastPara="1" wrap="square" lIns="88378" tIns="44173" rIns="88378" bIns="44173" anchor="ctr" anchorCtr="0">
            <a:noAutofit/>
          </a:bodyPr>
          <a:lstStyle/>
          <a:p>
            <a:pPr marL="0" marR="0" lvl="0" indent="0" algn="ctr" defTabSz="1178479" rtl="0" eaLnBrk="1" fontAlgn="auto" latinLnBrk="0" hangingPunct="1">
              <a:lnSpc>
                <a:spcPct val="9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Gibson"/>
                <a:ea typeface="Arial"/>
                <a:cs typeface="Arial"/>
                <a:sym typeface="Arial"/>
              </a:rPr>
              <a:t>Substrate for </a:t>
            </a:r>
          </a:p>
          <a:p>
            <a:pPr marL="0" marR="0" lvl="0" indent="0" algn="ctr" defTabSz="1178479" rtl="0" eaLnBrk="1" fontAlgn="auto" latinLnBrk="0" hangingPunct="1">
              <a:lnSpc>
                <a:spcPct val="9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Gibson"/>
                <a:ea typeface="Arial"/>
                <a:cs typeface="Arial"/>
                <a:sym typeface="Arial"/>
              </a:rPr>
              <a:t>decentralized orchestration</a:t>
            </a:r>
            <a:endParaRPr kumimoji="0" sz="2000" b="0" i="0" u="none" strike="noStrike" kern="0" cap="none" spc="0" normalizeH="0" baseline="0" noProof="0" dirty="0">
              <a:ln>
                <a:noFill/>
              </a:ln>
              <a:solidFill>
                <a:srgbClr val="000000"/>
              </a:solidFill>
              <a:effectLst/>
              <a:uLnTx/>
              <a:uFillTx/>
              <a:latin typeface="Gibson"/>
              <a:ea typeface="+mn-ea"/>
              <a:cs typeface="Arial"/>
              <a:sym typeface="Arial"/>
            </a:endParaRPr>
          </a:p>
        </p:txBody>
      </p:sp>
      <p:sp>
        <p:nvSpPr>
          <p:cNvPr id="1018" name="Google Shape;1018;p135"/>
          <p:cNvSpPr txBox="1"/>
          <p:nvPr/>
        </p:nvSpPr>
        <p:spPr>
          <a:xfrm>
            <a:off x="492461" y="4527379"/>
            <a:ext cx="11239475" cy="1971064"/>
          </a:xfrm>
          <a:prstGeom prst="rect">
            <a:avLst/>
          </a:prstGeom>
          <a:solidFill>
            <a:schemeClr val="accent6">
              <a:lumMod val="75000"/>
            </a:schemeClr>
          </a:solidFill>
          <a:ln>
            <a:noFill/>
          </a:ln>
        </p:spPr>
        <p:txBody>
          <a:bodyPr spcFirstLastPara="1" wrap="square" lIns="88378" tIns="44173" rIns="88378" bIns="44173" anchor="ctr" anchorCtr="0">
            <a:noAutofit/>
          </a:bodyPr>
          <a:lstStyle/>
          <a:p>
            <a:pPr marL="0" marR="0" lvl="0" indent="0" algn="ctr" defTabSz="1178479" rtl="0" eaLnBrk="1" fontAlgn="auto" latinLnBrk="0" hangingPunct="1">
              <a:lnSpc>
                <a:spcPct val="9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FFFFFF"/>
              </a:solidFill>
              <a:effectLst/>
              <a:uLnTx/>
              <a:uFillTx/>
              <a:latin typeface="Gibson"/>
              <a:ea typeface="Arial"/>
              <a:cs typeface="Arial"/>
              <a:sym typeface="Arial"/>
            </a:endParaRPr>
          </a:p>
        </p:txBody>
      </p:sp>
      <p:sp>
        <p:nvSpPr>
          <p:cNvPr id="1019" name="Google Shape;1019;p135"/>
          <p:cNvSpPr txBox="1">
            <a:spLocks noGrp="1"/>
          </p:cNvSpPr>
          <p:nvPr>
            <p:ph type="title"/>
          </p:nvPr>
        </p:nvSpPr>
        <p:spPr>
          <a:xfrm>
            <a:off x="203685" y="202424"/>
            <a:ext cx="11784630" cy="1098390"/>
          </a:xfrm>
          <a:prstGeom prst="rect">
            <a:avLst/>
          </a:prstGeom>
          <a:noFill/>
          <a:ln>
            <a:noFill/>
          </a:ln>
        </p:spPr>
        <p:txBody>
          <a:bodyPr spcFirstLastPara="1" vert="horz" wrap="square" lIns="117827" tIns="58897" rIns="117827" bIns="58897" rtlCol="0" anchor="ctr" anchorCtr="0">
            <a:noAutofit/>
          </a:bodyPr>
          <a:lstStyle/>
          <a:p>
            <a:pPr algn="ctr">
              <a:spcBef>
                <a:spcPts val="0"/>
              </a:spcBef>
              <a:buClr>
                <a:schemeClr val="dk1"/>
              </a:buClr>
              <a:buSzPts val="3300"/>
            </a:pPr>
            <a:r>
              <a:rPr lang="en-US" sz="3600" dirty="0">
                <a:solidFill>
                  <a:srgbClr val="548235"/>
                </a:solidFill>
              </a:rPr>
              <a:t>Unlock the </a:t>
            </a:r>
            <a:r>
              <a:rPr lang="en-US" sz="3600" i="1" dirty="0">
                <a:solidFill>
                  <a:srgbClr val="548235"/>
                </a:solidFill>
              </a:rPr>
              <a:t>value</a:t>
            </a:r>
            <a:r>
              <a:rPr lang="en-US" sz="3600" dirty="0">
                <a:solidFill>
                  <a:srgbClr val="548235"/>
                </a:solidFill>
              </a:rPr>
              <a:t> of the data while preserving privacy</a:t>
            </a:r>
            <a:endParaRPr sz="3600" dirty="0">
              <a:solidFill>
                <a:srgbClr val="548235"/>
              </a:solidFill>
            </a:endParaRPr>
          </a:p>
          <a:p>
            <a:pPr algn="ctr">
              <a:spcBef>
                <a:spcPts val="0"/>
              </a:spcBef>
              <a:buClr>
                <a:schemeClr val="dk1"/>
              </a:buClr>
              <a:buSzPts val="3300"/>
            </a:pPr>
            <a:r>
              <a:rPr lang="en-US" sz="3600" dirty="0">
                <a:solidFill>
                  <a:schemeClr val="tx1"/>
                </a:solidFill>
              </a:rPr>
              <a:t>How: Bring compute to the data</a:t>
            </a:r>
            <a:endParaRPr sz="3600" dirty="0">
              <a:solidFill>
                <a:schemeClr val="tx1"/>
              </a:solidFill>
            </a:endParaRPr>
          </a:p>
        </p:txBody>
      </p:sp>
      <p:sp>
        <p:nvSpPr>
          <p:cNvPr id="1020" name="Google Shape;1020;p135"/>
          <p:cNvSpPr/>
          <p:nvPr/>
        </p:nvSpPr>
        <p:spPr>
          <a:xfrm>
            <a:off x="1707693" y="5352676"/>
            <a:ext cx="1021489" cy="965427"/>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117827" tIns="117827" rIns="117827" bIns="117827" anchor="ctr" anchorCtr="0">
            <a:noAutofit/>
          </a:bodyPr>
          <a:lstStyle/>
          <a:p>
            <a:pPr marL="0" marR="0" lvl="0" indent="0" algn="l" defTabSz="1178479"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FFFFFF"/>
              </a:solidFill>
              <a:effectLst/>
              <a:uLnTx/>
              <a:uFillTx/>
              <a:latin typeface="Gibson"/>
              <a:ea typeface="Arial"/>
              <a:cs typeface="Arial"/>
              <a:sym typeface="Arial"/>
            </a:endParaRPr>
          </a:p>
        </p:txBody>
      </p:sp>
      <p:sp>
        <p:nvSpPr>
          <p:cNvPr id="1021" name="Google Shape;1021;p135"/>
          <p:cNvSpPr/>
          <p:nvPr/>
        </p:nvSpPr>
        <p:spPr>
          <a:xfrm>
            <a:off x="1988830" y="5600633"/>
            <a:ext cx="458936" cy="469375"/>
          </a:xfrm>
          <a:prstGeom prst="can">
            <a:avLst>
              <a:gd name="adj" fmla="val 25000"/>
            </a:avLst>
          </a:prstGeom>
          <a:solidFill>
            <a:srgbClr val="FFFFFF"/>
          </a:solidFill>
          <a:ln w="9525" cap="flat" cmpd="sng">
            <a:solidFill>
              <a:srgbClr val="000000"/>
            </a:solidFill>
            <a:prstDash val="solid"/>
            <a:round/>
            <a:headEnd type="none" w="sm" len="sm"/>
            <a:tailEnd type="none" w="sm" len="sm"/>
          </a:ln>
        </p:spPr>
        <p:txBody>
          <a:bodyPr spcFirstLastPara="1" wrap="square" lIns="117827" tIns="117827" rIns="117827" bIns="117827" anchor="ctr" anchorCtr="0">
            <a:noAutofit/>
          </a:bodyPr>
          <a:lstStyle/>
          <a:p>
            <a:pPr marL="0" marR="0" lvl="0" indent="0" algn="l" defTabSz="1178479"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FFFFFF"/>
              </a:solidFill>
              <a:effectLst/>
              <a:uLnTx/>
              <a:uFillTx/>
              <a:latin typeface="Gibson"/>
              <a:ea typeface="Arial"/>
              <a:cs typeface="Arial"/>
              <a:sym typeface="Arial"/>
            </a:endParaRPr>
          </a:p>
        </p:txBody>
      </p:sp>
      <p:sp>
        <p:nvSpPr>
          <p:cNvPr id="1022" name="Google Shape;1022;p135"/>
          <p:cNvSpPr/>
          <p:nvPr/>
        </p:nvSpPr>
        <p:spPr>
          <a:xfrm>
            <a:off x="3932861" y="5355292"/>
            <a:ext cx="1021489" cy="965427"/>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117827" tIns="117827" rIns="117827" bIns="117827" anchor="ctr" anchorCtr="0">
            <a:noAutofit/>
          </a:bodyPr>
          <a:lstStyle/>
          <a:p>
            <a:pPr marL="0" marR="0" lvl="0" indent="0" algn="l" defTabSz="1178479"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FFFFFF"/>
              </a:solidFill>
              <a:effectLst/>
              <a:uLnTx/>
              <a:uFillTx/>
              <a:latin typeface="Gibson"/>
              <a:ea typeface="Arial"/>
              <a:cs typeface="Arial"/>
              <a:sym typeface="Arial"/>
            </a:endParaRPr>
          </a:p>
        </p:txBody>
      </p:sp>
      <p:sp>
        <p:nvSpPr>
          <p:cNvPr id="1023" name="Google Shape;1023;p135"/>
          <p:cNvSpPr/>
          <p:nvPr/>
        </p:nvSpPr>
        <p:spPr>
          <a:xfrm>
            <a:off x="2129399" y="5804039"/>
            <a:ext cx="177852" cy="150788"/>
          </a:xfrm>
          <a:prstGeom prst="up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117827" tIns="117827" rIns="117827" bIns="117827" anchor="ctr" anchorCtr="0">
            <a:noAutofit/>
          </a:bodyPr>
          <a:lstStyle/>
          <a:p>
            <a:pPr marL="0" marR="0" lvl="0" indent="0" algn="l" defTabSz="1178479"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FFFFFF"/>
              </a:solidFill>
              <a:effectLst/>
              <a:uLnTx/>
              <a:uFillTx/>
              <a:latin typeface="Gibson"/>
              <a:ea typeface="Arial"/>
              <a:cs typeface="Arial"/>
              <a:sym typeface="Arial"/>
            </a:endParaRPr>
          </a:p>
        </p:txBody>
      </p:sp>
      <p:sp>
        <p:nvSpPr>
          <p:cNvPr id="1024" name="Google Shape;1024;p135"/>
          <p:cNvSpPr/>
          <p:nvPr/>
        </p:nvSpPr>
        <p:spPr>
          <a:xfrm>
            <a:off x="6158030" y="5355292"/>
            <a:ext cx="1021489" cy="965427"/>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117827" tIns="117827" rIns="117827" bIns="117827" anchor="ctr" anchorCtr="0">
            <a:noAutofit/>
          </a:bodyPr>
          <a:lstStyle/>
          <a:p>
            <a:pPr marL="0" marR="0" lvl="0" indent="0" algn="l" defTabSz="1178479"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FFFFFF"/>
              </a:solidFill>
              <a:effectLst/>
              <a:uLnTx/>
              <a:uFillTx/>
              <a:latin typeface="Gibson"/>
              <a:ea typeface="Arial"/>
              <a:cs typeface="Arial"/>
              <a:sym typeface="Arial"/>
            </a:endParaRPr>
          </a:p>
        </p:txBody>
      </p:sp>
      <p:sp>
        <p:nvSpPr>
          <p:cNvPr id="1025" name="Google Shape;1025;p135"/>
          <p:cNvSpPr/>
          <p:nvPr/>
        </p:nvSpPr>
        <p:spPr>
          <a:xfrm>
            <a:off x="6439167" y="5603250"/>
            <a:ext cx="458936" cy="469375"/>
          </a:xfrm>
          <a:prstGeom prst="can">
            <a:avLst>
              <a:gd name="adj" fmla="val 25000"/>
            </a:avLst>
          </a:prstGeom>
          <a:solidFill>
            <a:srgbClr val="FFFFFF"/>
          </a:solidFill>
          <a:ln w="9525" cap="flat" cmpd="sng">
            <a:solidFill>
              <a:srgbClr val="000000"/>
            </a:solidFill>
            <a:prstDash val="solid"/>
            <a:round/>
            <a:headEnd type="none" w="sm" len="sm"/>
            <a:tailEnd type="none" w="sm" len="sm"/>
          </a:ln>
        </p:spPr>
        <p:txBody>
          <a:bodyPr spcFirstLastPara="1" wrap="square" lIns="117827" tIns="117827" rIns="117827" bIns="117827" anchor="ctr" anchorCtr="0">
            <a:noAutofit/>
          </a:bodyPr>
          <a:lstStyle/>
          <a:p>
            <a:pPr marL="0" marR="0" lvl="0" indent="0" algn="l" defTabSz="1178479"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FFFFFF"/>
              </a:solidFill>
              <a:effectLst/>
              <a:uLnTx/>
              <a:uFillTx/>
              <a:latin typeface="Gibson"/>
              <a:ea typeface="Arial"/>
              <a:cs typeface="Arial"/>
              <a:sym typeface="Arial"/>
            </a:endParaRPr>
          </a:p>
        </p:txBody>
      </p:sp>
      <p:sp>
        <p:nvSpPr>
          <p:cNvPr id="1026" name="Google Shape;1026;p135"/>
          <p:cNvSpPr/>
          <p:nvPr/>
        </p:nvSpPr>
        <p:spPr>
          <a:xfrm rot="10800000">
            <a:off x="6579870" y="5806515"/>
            <a:ext cx="177852" cy="150788"/>
          </a:xfrm>
          <a:prstGeom prst="up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117827" tIns="117827" rIns="117827" bIns="117827" anchor="ctr" anchorCtr="0">
            <a:noAutofit/>
          </a:bodyPr>
          <a:lstStyle/>
          <a:p>
            <a:pPr marL="0" marR="0" lvl="0" indent="0" algn="l" defTabSz="1178479"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FFFFFF"/>
              </a:solidFill>
              <a:effectLst/>
              <a:uLnTx/>
              <a:uFillTx/>
              <a:latin typeface="Gibson"/>
              <a:ea typeface="Arial"/>
              <a:cs typeface="Arial"/>
              <a:sym typeface="Arial"/>
            </a:endParaRPr>
          </a:p>
        </p:txBody>
      </p:sp>
      <p:pic>
        <p:nvPicPr>
          <p:cNvPr id="1027" name="Google Shape;1027;p1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53312" y="5603236"/>
            <a:ext cx="580500" cy="469529"/>
          </a:xfrm>
          <a:prstGeom prst="rect">
            <a:avLst/>
          </a:prstGeom>
          <a:noFill/>
          <a:ln>
            <a:noFill/>
          </a:ln>
        </p:spPr>
      </p:pic>
      <p:sp>
        <p:nvSpPr>
          <p:cNvPr id="1028" name="Google Shape;1028;p135"/>
          <p:cNvSpPr/>
          <p:nvPr/>
        </p:nvSpPr>
        <p:spPr>
          <a:xfrm>
            <a:off x="8808261" y="2356317"/>
            <a:ext cx="1021489" cy="965427"/>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117827" tIns="117827" rIns="117827" bIns="117827" anchor="ctr" anchorCtr="0">
            <a:noAutofit/>
          </a:bodyPr>
          <a:lstStyle/>
          <a:p>
            <a:pPr marL="0" marR="0" lvl="0" indent="0" algn="l" defTabSz="1178479"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FFFFFF"/>
              </a:solidFill>
              <a:effectLst/>
              <a:uLnTx/>
              <a:uFillTx/>
              <a:latin typeface="Gibson"/>
              <a:ea typeface="Arial"/>
              <a:cs typeface="Arial"/>
              <a:sym typeface="Arial"/>
            </a:endParaRPr>
          </a:p>
        </p:txBody>
      </p:sp>
      <p:sp>
        <p:nvSpPr>
          <p:cNvPr id="1029" name="Google Shape;1029;p135"/>
          <p:cNvSpPr/>
          <p:nvPr/>
        </p:nvSpPr>
        <p:spPr>
          <a:xfrm>
            <a:off x="1721948" y="2400288"/>
            <a:ext cx="1021489" cy="965427"/>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117827" tIns="117827" rIns="117827" bIns="117827" anchor="ctr" anchorCtr="0">
            <a:noAutofit/>
          </a:bodyPr>
          <a:lstStyle/>
          <a:p>
            <a:pPr marL="0" marR="0" lvl="0" indent="0" algn="l" defTabSz="1178479" rtl="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FFFFFF"/>
              </a:solidFill>
              <a:effectLst/>
              <a:uLnTx/>
              <a:uFillTx/>
              <a:latin typeface="Gibson"/>
              <a:ea typeface="Arial"/>
              <a:cs typeface="Arial"/>
              <a:sym typeface="Arial"/>
            </a:endParaRPr>
          </a:p>
        </p:txBody>
      </p:sp>
      <p:sp>
        <p:nvSpPr>
          <p:cNvPr id="1030" name="Google Shape;1030;p135"/>
          <p:cNvSpPr/>
          <p:nvPr/>
        </p:nvSpPr>
        <p:spPr>
          <a:xfrm>
            <a:off x="1942408" y="2648243"/>
            <a:ext cx="580339" cy="469375"/>
          </a:xfrm>
          <a:prstGeom prst="foldedCorner">
            <a:avLst>
              <a:gd name="adj" fmla="val 16667"/>
            </a:avLst>
          </a:prstGeom>
          <a:noFill/>
          <a:ln w="9525" cap="flat" cmpd="sng">
            <a:solidFill>
              <a:srgbClr val="000000"/>
            </a:solidFill>
            <a:prstDash val="solid"/>
            <a:round/>
            <a:headEnd type="none" w="sm" len="sm"/>
            <a:tailEnd type="none" w="sm" len="sm"/>
          </a:ln>
        </p:spPr>
        <p:txBody>
          <a:bodyPr spcFirstLastPara="1" wrap="square" lIns="117827" tIns="117827" rIns="117827" bIns="117827" anchor="ctr" anchorCtr="0">
            <a:noAutofit/>
          </a:bodyPr>
          <a:lstStyle/>
          <a:p>
            <a:pPr marL="0" marR="0" lvl="0" indent="0" algn="l" defTabSz="1178479"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a:ln>
                  <a:noFill/>
                </a:ln>
                <a:solidFill>
                  <a:srgbClr val="000000"/>
                </a:solidFill>
                <a:effectLst/>
                <a:uLnTx/>
                <a:uFillTx/>
                <a:latin typeface="Gibson"/>
                <a:ea typeface="Arial"/>
                <a:cs typeface="Arial"/>
                <a:sym typeface="Arial"/>
              </a:rPr>
              <a:t>f(x)</a:t>
            </a:r>
            <a:endParaRPr kumimoji="0" sz="1800" b="1" i="0" u="none" strike="noStrike" kern="0" cap="none" spc="0" normalizeH="0" baseline="0" noProof="0">
              <a:ln>
                <a:noFill/>
              </a:ln>
              <a:solidFill>
                <a:srgbClr val="000000"/>
              </a:solidFill>
              <a:effectLst/>
              <a:uLnTx/>
              <a:uFillTx/>
              <a:latin typeface="Gibson"/>
              <a:ea typeface="Arial"/>
              <a:cs typeface="Arial"/>
              <a:sym typeface="Arial"/>
            </a:endParaRPr>
          </a:p>
        </p:txBody>
      </p:sp>
      <p:cxnSp>
        <p:nvCxnSpPr>
          <p:cNvPr id="1031" name="Google Shape;1031;p135"/>
          <p:cNvCxnSpPr>
            <a:stCxn id="1020" idx="6"/>
            <a:endCxn id="1022" idx="2"/>
          </p:cNvCxnSpPr>
          <p:nvPr/>
        </p:nvCxnSpPr>
        <p:spPr>
          <a:xfrm>
            <a:off x="2729182" y="5835389"/>
            <a:ext cx="1203594" cy="2706"/>
          </a:xfrm>
          <a:prstGeom prst="curvedConnector3">
            <a:avLst>
              <a:gd name="adj1" fmla="val 50007"/>
            </a:avLst>
          </a:prstGeom>
          <a:noFill/>
          <a:ln w="50800" cap="flat" cmpd="sng">
            <a:solidFill>
              <a:schemeClr val="bg1"/>
            </a:solidFill>
            <a:prstDash val="solid"/>
            <a:round/>
            <a:headEnd type="none" w="sm" len="sm"/>
            <a:tailEnd type="triangle" w="med" len="med"/>
          </a:ln>
          <a:effectLst>
            <a:outerShdw blurRad="63500" sx="102000" sy="102000" algn="ctr" rotWithShape="0">
              <a:prstClr val="black">
                <a:alpha val="40000"/>
              </a:prstClr>
            </a:outerShdw>
          </a:effectLst>
        </p:spPr>
      </p:cxnSp>
      <p:cxnSp>
        <p:nvCxnSpPr>
          <p:cNvPr id="1032" name="Google Shape;1032;p135"/>
          <p:cNvCxnSpPr>
            <a:stCxn id="1029" idx="6"/>
            <a:endCxn id="1022" idx="2"/>
          </p:cNvCxnSpPr>
          <p:nvPr/>
        </p:nvCxnSpPr>
        <p:spPr>
          <a:xfrm>
            <a:off x="2743437" y="2883002"/>
            <a:ext cx="1189289" cy="2955050"/>
          </a:xfrm>
          <a:prstGeom prst="curvedConnector3">
            <a:avLst>
              <a:gd name="adj1" fmla="val 49993"/>
            </a:avLst>
          </a:prstGeom>
          <a:noFill/>
          <a:ln w="50800" cap="flat" cmpd="sng">
            <a:solidFill>
              <a:schemeClr val="bg1"/>
            </a:solidFill>
            <a:prstDash val="solid"/>
            <a:round/>
            <a:headEnd type="none" w="sm" len="sm"/>
            <a:tailEnd type="triangle" w="med" len="med"/>
          </a:ln>
          <a:effectLst>
            <a:outerShdw blurRad="63500" sx="102000" sy="102000" algn="ctr" rotWithShape="0">
              <a:prstClr val="black">
                <a:alpha val="40000"/>
              </a:prstClr>
            </a:outerShdw>
          </a:effectLst>
        </p:spPr>
      </p:cxnSp>
      <p:cxnSp>
        <p:nvCxnSpPr>
          <p:cNvPr id="1033" name="Google Shape;1033;p135"/>
          <p:cNvCxnSpPr>
            <a:stCxn id="1022" idx="6"/>
            <a:endCxn id="1024" idx="2"/>
          </p:cNvCxnSpPr>
          <p:nvPr/>
        </p:nvCxnSpPr>
        <p:spPr>
          <a:xfrm>
            <a:off x="4954351" y="5838006"/>
            <a:ext cx="1203594" cy="773"/>
          </a:xfrm>
          <a:prstGeom prst="curvedConnector3">
            <a:avLst>
              <a:gd name="adj1" fmla="val 50007"/>
            </a:avLst>
          </a:prstGeom>
          <a:noFill/>
          <a:ln w="50800" cap="flat" cmpd="sng">
            <a:solidFill>
              <a:schemeClr val="bg1"/>
            </a:solidFill>
            <a:prstDash val="solid"/>
            <a:round/>
            <a:headEnd type="none" w="sm" len="sm"/>
            <a:tailEnd type="triangle" w="med" len="med"/>
          </a:ln>
          <a:effectLst>
            <a:outerShdw blurRad="63500" sx="102000" sy="102000" algn="ctr" rotWithShape="0">
              <a:prstClr val="black">
                <a:alpha val="40000"/>
              </a:prstClr>
            </a:outerShdw>
          </a:effectLst>
        </p:spPr>
      </p:cxnSp>
      <p:cxnSp>
        <p:nvCxnSpPr>
          <p:cNvPr id="1034" name="Google Shape;1034;p135"/>
          <p:cNvCxnSpPr>
            <a:stCxn id="1024" idx="6"/>
            <a:endCxn id="1028" idx="2"/>
          </p:cNvCxnSpPr>
          <p:nvPr/>
        </p:nvCxnSpPr>
        <p:spPr>
          <a:xfrm rot="10800000" flipH="1">
            <a:off x="7179519" y="2838879"/>
            <a:ext cx="1628893" cy="2999126"/>
          </a:xfrm>
          <a:prstGeom prst="curvedConnector3">
            <a:avLst>
              <a:gd name="adj1" fmla="val 82994"/>
            </a:avLst>
          </a:prstGeom>
          <a:noFill/>
          <a:ln w="50800" cap="flat" cmpd="sng">
            <a:solidFill>
              <a:schemeClr val="bg1"/>
            </a:solidFill>
            <a:prstDash val="solid"/>
            <a:round/>
            <a:headEnd type="none" w="sm" len="sm"/>
            <a:tailEnd type="triangle" w="med" len="med"/>
          </a:ln>
          <a:effectLst>
            <a:outerShdw blurRad="63500" sx="102000" sy="102000" algn="ctr" rotWithShape="0">
              <a:prstClr val="black">
                <a:alpha val="40000"/>
              </a:prstClr>
            </a:outerShdw>
          </a:effectLst>
        </p:spPr>
      </p:cxnSp>
      <p:sp>
        <p:nvSpPr>
          <p:cNvPr id="1035" name="Google Shape;1035;p135"/>
          <p:cNvSpPr txBox="1"/>
          <p:nvPr/>
        </p:nvSpPr>
        <p:spPr>
          <a:xfrm>
            <a:off x="1368128" y="4510675"/>
            <a:ext cx="1700420" cy="405580"/>
          </a:xfrm>
          <a:prstGeom prst="rect">
            <a:avLst/>
          </a:prstGeom>
          <a:noFill/>
          <a:ln>
            <a:noFill/>
          </a:ln>
        </p:spPr>
        <p:txBody>
          <a:bodyPr spcFirstLastPara="1" wrap="square" lIns="117827" tIns="117827" rIns="117827" bIns="117827" anchor="t" anchorCtr="0">
            <a:noAutofit/>
          </a:bodyPr>
          <a:lstStyle/>
          <a:p>
            <a:pPr marL="0" marR="0" lvl="0" indent="0" algn="ctr" defTabSz="1178479"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a:ln>
                  <a:noFill/>
                </a:ln>
                <a:solidFill>
                  <a:srgbClr val="FFFFFF"/>
                </a:solidFill>
                <a:effectLst/>
                <a:uLnTx/>
                <a:uFillTx/>
                <a:latin typeface="Gibson"/>
                <a:ea typeface="Arial"/>
                <a:cs typeface="Arial"/>
                <a:sym typeface="Arial"/>
              </a:rPr>
              <a:t>private data</a:t>
            </a:r>
            <a:endParaRPr kumimoji="0" sz="2400" b="1" i="0" u="none" strike="noStrike" kern="0" cap="none" spc="0" normalizeH="0" baseline="0" noProof="0">
              <a:ln>
                <a:noFill/>
              </a:ln>
              <a:solidFill>
                <a:srgbClr val="FFFFFF"/>
              </a:solidFill>
              <a:effectLst/>
              <a:uLnTx/>
              <a:uFillTx/>
              <a:latin typeface="Gibson"/>
              <a:ea typeface="Arial"/>
              <a:cs typeface="Arial"/>
              <a:sym typeface="Arial"/>
            </a:endParaRPr>
          </a:p>
        </p:txBody>
      </p:sp>
      <p:sp>
        <p:nvSpPr>
          <p:cNvPr id="1036" name="Google Shape;1036;p135"/>
          <p:cNvSpPr txBox="1"/>
          <p:nvPr/>
        </p:nvSpPr>
        <p:spPr>
          <a:xfrm>
            <a:off x="1225607" y="1580203"/>
            <a:ext cx="2013981" cy="405580"/>
          </a:xfrm>
          <a:prstGeom prst="rect">
            <a:avLst/>
          </a:prstGeom>
          <a:noFill/>
          <a:ln>
            <a:noFill/>
          </a:ln>
        </p:spPr>
        <p:txBody>
          <a:bodyPr spcFirstLastPara="1" wrap="square" lIns="117827" tIns="117827" rIns="117827" bIns="117827" anchor="t" anchorCtr="0">
            <a:noAutofit/>
          </a:bodyPr>
          <a:lstStyle/>
          <a:p>
            <a:pPr marL="0" marR="0" lvl="0" indent="0" algn="ctr" defTabSz="1178479"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a:ln>
                  <a:noFill/>
                </a:ln>
                <a:solidFill>
                  <a:srgbClr val="000000"/>
                </a:solidFill>
                <a:effectLst/>
                <a:uLnTx/>
                <a:uFillTx/>
                <a:latin typeface="Gibson"/>
                <a:ea typeface="Arial"/>
                <a:cs typeface="Arial"/>
                <a:sym typeface="Arial"/>
              </a:rPr>
              <a:t>modeling algorithm </a:t>
            </a:r>
            <a:endParaRPr kumimoji="0" sz="2400" b="1" i="0" u="none" strike="noStrike" kern="0" cap="none" spc="0" normalizeH="0" baseline="0" noProof="0">
              <a:ln>
                <a:noFill/>
              </a:ln>
              <a:solidFill>
                <a:srgbClr val="000000"/>
              </a:solidFill>
              <a:effectLst/>
              <a:uLnTx/>
              <a:uFillTx/>
              <a:latin typeface="Gibson"/>
              <a:ea typeface="Arial"/>
              <a:cs typeface="Arial"/>
              <a:sym typeface="Arial"/>
            </a:endParaRPr>
          </a:p>
        </p:txBody>
      </p:sp>
      <p:sp>
        <p:nvSpPr>
          <p:cNvPr id="1037" name="Google Shape;1037;p135"/>
          <p:cNvSpPr txBox="1"/>
          <p:nvPr/>
        </p:nvSpPr>
        <p:spPr>
          <a:xfrm>
            <a:off x="3463748" y="4511153"/>
            <a:ext cx="2013981" cy="405580"/>
          </a:xfrm>
          <a:prstGeom prst="rect">
            <a:avLst/>
          </a:prstGeom>
          <a:noFill/>
          <a:ln>
            <a:noFill/>
          </a:ln>
        </p:spPr>
        <p:txBody>
          <a:bodyPr spcFirstLastPara="1" wrap="square" lIns="117827" tIns="117827" rIns="117827" bIns="117827" anchor="t" anchorCtr="0">
            <a:noAutofit/>
          </a:bodyPr>
          <a:lstStyle/>
          <a:p>
            <a:pPr marL="0" marR="0" lvl="0" indent="0" algn="ctr" defTabSz="1178479"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a:ln>
                  <a:noFill/>
                </a:ln>
                <a:solidFill>
                  <a:srgbClr val="FFFFFF"/>
                </a:solidFill>
                <a:effectLst/>
                <a:uLnTx/>
                <a:uFillTx/>
                <a:latin typeface="Gibson"/>
                <a:ea typeface="Arial"/>
                <a:cs typeface="Arial"/>
                <a:sym typeface="Arial"/>
              </a:rPr>
              <a:t>privately train model</a:t>
            </a:r>
            <a:endParaRPr kumimoji="0" sz="2400" b="1" i="0" u="none" strike="noStrike" kern="0" cap="none" spc="0" normalizeH="0" baseline="0" noProof="0">
              <a:ln>
                <a:noFill/>
              </a:ln>
              <a:solidFill>
                <a:srgbClr val="FFFFFF"/>
              </a:solidFill>
              <a:effectLst/>
              <a:uLnTx/>
              <a:uFillTx/>
              <a:latin typeface="Gibson"/>
              <a:ea typeface="Arial"/>
              <a:cs typeface="Arial"/>
              <a:sym typeface="Arial"/>
            </a:endParaRPr>
          </a:p>
        </p:txBody>
      </p:sp>
      <p:sp>
        <p:nvSpPr>
          <p:cNvPr id="1038" name="Google Shape;1038;p135"/>
          <p:cNvSpPr txBox="1"/>
          <p:nvPr/>
        </p:nvSpPr>
        <p:spPr>
          <a:xfrm>
            <a:off x="5649824" y="4558526"/>
            <a:ext cx="1931241" cy="405580"/>
          </a:xfrm>
          <a:prstGeom prst="rect">
            <a:avLst/>
          </a:prstGeom>
          <a:noFill/>
          <a:ln>
            <a:noFill/>
          </a:ln>
        </p:spPr>
        <p:txBody>
          <a:bodyPr spcFirstLastPara="1" wrap="square" lIns="117827" tIns="117827" rIns="117827" bIns="117827" anchor="t" anchorCtr="0">
            <a:noAutofit/>
          </a:bodyPr>
          <a:lstStyle/>
          <a:p>
            <a:pPr marL="0" marR="0" lvl="0" indent="0" algn="ctr" defTabSz="1178479"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a:ln>
                  <a:noFill/>
                </a:ln>
                <a:solidFill>
                  <a:srgbClr val="FFFFFF"/>
                </a:solidFill>
                <a:effectLst/>
                <a:uLnTx/>
                <a:uFillTx/>
                <a:latin typeface="Gibson"/>
                <a:ea typeface="Arial"/>
                <a:cs typeface="Arial"/>
                <a:sym typeface="Arial"/>
              </a:rPr>
              <a:t>private model</a:t>
            </a:r>
            <a:endParaRPr kumimoji="0" sz="2400" b="1" i="0" u="none" strike="noStrike" kern="0" cap="none" spc="0" normalizeH="0" baseline="0" noProof="0">
              <a:ln>
                <a:noFill/>
              </a:ln>
              <a:solidFill>
                <a:srgbClr val="FFFFFF"/>
              </a:solidFill>
              <a:effectLst/>
              <a:uLnTx/>
              <a:uFillTx/>
              <a:latin typeface="Gibson"/>
              <a:ea typeface="Arial"/>
              <a:cs typeface="Arial"/>
              <a:sym typeface="Arial"/>
            </a:endParaRPr>
          </a:p>
        </p:txBody>
      </p:sp>
      <p:sp>
        <p:nvSpPr>
          <p:cNvPr id="1039" name="Google Shape;1039;p135"/>
          <p:cNvSpPr txBox="1"/>
          <p:nvPr/>
        </p:nvSpPr>
        <p:spPr>
          <a:xfrm>
            <a:off x="8311920" y="1525661"/>
            <a:ext cx="2013981" cy="405580"/>
          </a:xfrm>
          <a:prstGeom prst="rect">
            <a:avLst/>
          </a:prstGeom>
          <a:noFill/>
          <a:ln>
            <a:noFill/>
          </a:ln>
        </p:spPr>
        <p:txBody>
          <a:bodyPr spcFirstLastPara="1" wrap="square" lIns="117827" tIns="117827" rIns="117827" bIns="117827" anchor="t" anchorCtr="0">
            <a:noAutofit/>
          </a:bodyPr>
          <a:lstStyle/>
          <a:p>
            <a:pPr marL="0" marR="0" lvl="0" indent="0" algn="ctr" defTabSz="1178479"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a:ln>
                  <a:noFill/>
                </a:ln>
                <a:solidFill>
                  <a:srgbClr val="000000"/>
                </a:solidFill>
                <a:effectLst/>
                <a:uLnTx/>
                <a:uFillTx/>
                <a:latin typeface="Gibson"/>
                <a:ea typeface="Arial"/>
                <a:cs typeface="Arial"/>
                <a:sym typeface="Arial"/>
              </a:rPr>
              <a:t>model predictions</a:t>
            </a:r>
            <a:endParaRPr kumimoji="0" sz="2400" b="1" i="0" u="none" strike="noStrike" kern="0" cap="none" spc="0" normalizeH="0" baseline="0" noProof="0">
              <a:ln>
                <a:noFill/>
              </a:ln>
              <a:solidFill>
                <a:srgbClr val="000000"/>
              </a:solidFill>
              <a:effectLst/>
              <a:uLnTx/>
              <a:uFillTx/>
              <a:latin typeface="Gibson"/>
              <a:ea typeface="Arial"/>
              <a:cs typeface="Arial"/>
              <a:sym typeface="Arial"/>
            </a:endParaRPr>
          </a:p>
        </p:txBody>
      </p:sp>
      <p:pic>
        <p:nvPicPr>
          <p:cNvPr id="1040" name="Google Shape;1040;p13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914936" y="2627501"/>
            <a:ext cx="808051" cy="511015"/>
          </a:xfrm>
          <a:prstGeom prst="rect">
            <a:avLst/>
          </a:prstGeom>
          <a:noFill/>
          <a:ln>
            <a:noFill/>
          </a:ln>
        </p:spPr>
      </p:pic>
      <p:sp>
        <p:nvSpPr>
          <p:cNvPr id="1041" name="Google Shape;1041;p135"/>
          <p:cNvSpPr txBox="1"/>
          <p:nvPr/>
        </p:nvSpPr>
        <p:spPr>
          <a:xfrm>
            <a:off x="8784800" y="4784708"/>
            <a:ext cx="2839446" cy="1521408"/>
          </a:xfrm>
          <a:prstGeom prst="rect">
            <a:avLst/>
          </a:prstGeom>
          <a:noFill/>
          <a:ln>
            <a:noFill/>
          </a:ln>
        </p:spPr>
        <p:txBody>
          <a:bodyPr spcFirstLastPara="1" wrap="square" lIns="88378" tIns="44173" rIns="88378" bIns="44173" anchor="ctr" anchorCtr="0">
            <a:noAutofit/>
          </a:bodyPr>
          <a:lstStyle/>
          <a:p>
            <a:pPr marL="0" marR="0" lvl="0" indent="0" algn="ctr" defTabSz="1178479" rtl="0" eaLnBrk="1" fontAlgn="auto" latinLnBrk="0" hangingPunct="1">
              <a:lnSpc>
                <a:spcPct val="9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FFFFFF"/>
                </a:solidFill>
                <a:effectLst/>
                <a:uLnTx/>
                <a:uFillTx/>
                <a:latin typeface="Gibson"/>
                <a:ea typeface="Arial"/>
                <a:cs typeface="Arial"/>
                <a:sym typeface="Arial"/>
              </a:rPr>
              <a:t>Data stays behind firewall</a:t>
            </a:r>
            <a:endParaRPr kumimoji="0" sz="2000" b="0" i="0" u="none" strike="noStrike" kern="0" cap="none" spc="0" normalizeH="0" baseline="0" noProof="0">
              <a:ln>
                <a:noFill/>
              </a:ln>
              <a:solidFill>
                <a:srgbClr val="000000"/>
              </a:solidFill>
              <a:effectLst/>
              <a:uLnTx/>
              <a:uFillTx/>
              <a:latin typeface="Gibson"/>
              <a:ea typeface="+mn-ea"/>
              <a:cs typeface="Arial"/>
              <a:sym typeface="Arial"/>
            </a:endParaRPr>
          </a:p>
        </p:txBody>
      </p:sp>
      <p:pic>
        <p:nvPicPr>
          <p:cNvPr id="30" name="Google Shape;877;p132" descr="A close up of a logo&#10;&#10;Description generated with high confidence">
            <a:extLst>
              <a:ext uri="{FF2B5EF4-FFF2-40B4-BE49-F238E27FC236}">
                <a16:creationId xmlns:a16="http://schemas.microsoft.com/office/drawing/2014/main" id="{BAA35E95-1DB1-4977-9877-E6FA6D203BE8}"/>
              </a:ext>
            </a:extLst>
          </p:cNvPr>
          <p:cNvPicPr preferRelativeResize="0"/>
          <p:nvPr/>
        </p:nvPicPr>
        <p:blipFill rotWithShape="1">
          <a:blip r:embed="rId5">
            <a:alphaModFix/>
          </a:blip>
          <a:srcRect/>
          <a:stretch/>
        </p:blipFill>
        <p:spPr>
          <a:xfrm>
            <a:off x="2122324" y="3682034"/>
            <a:ext cx="635366" cy="665005"/>
          </a:xfrm>
          <a:prstGeom prst="rect">
            <a:avLst/>
          </a:prstGeom>
          <a:noFill/>
          <a:ln>
            <a:noFill/>
          </a:ln>
        </p:spPr>
      </p:pic>
    </p:spTree>
    <p:extLst>
      <p:ext uri="{BB962C8B-B14F-4D97-AF65-F5344CB8AC3E}">
        <p14:creationId xmlns:p14="http://schemas.microsoft.com/office/powerpoint/2010/main" val="3000162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52"/>
        <p:cNvGrpSpPr/>
        <p:nvPr/>
      </p:nvGrpSpPr>
      <p:grpSpPr>
        <a:xfrm>
          <a:off x="0" y="0"/>
          <a:ext cx="0" cy="0"/>
          <a:chOff x="0" y="0"/>
          <a:chExt cx="0" cy="0"/>
        </a:xfrm>
      </p:grpSpPr>
      <p:sp>
        <p:nvSpPr>
          <p:cNvPr id="3" name="Title 2">
            <a:extLst>
              <a:ext uri="{FF2B5EF4-FFF2-40B4-BE49-F238E27FC236}">
                <a16:creationId xmlns:a16="http://schemas.microsoft.com/office/drawing/2014/main" id="{16E29B6E-1C04-4031-BDC8-9AB1FAC51719}"/>
              </a:ext>
            </a:extLst>
          </p:cNvPr>
          <p:cNvSpPr>
            <a:spLocks noGrp="1"/>
          </p:cNvSpPr>
          <p:nvPr>
            <p:ph type="title"/>
          </p:nvPr>
        </p:nvSpPr>
        <p:spPr>
          <a:xfrm>
            <a:off x="0" y="221220"/>
            <a:ext cx="12239173" cy="896816"/>
          </a:xfrm>
        </p:spPr>
        <p:txBody>
          <a:bodyPr>
            <a:normAutofit fontScale="90000"/>
          </a:bodyPr>
          <a:lstStyle/>
          <a:p>
            <a:pPr algn="ctr"/>
            <a:r>
              <a:rPr lang="en-US" dirty="0">
                <a:solidFill>
                  <a:srgbClr val="70AD47"/>
                </a:solidFill>
              </a:rPr>
              <a:t>Ocean Resolves the Tradeoff </a:t>
            </a:r>
            <a:br>
              <a:rPr lang="en-US" dirty="0">
                <a:solidFill>
                  <a:srgbClr val="70AD47"/>
                </a:solidFill>
              </a:rPr>
            </a:br>
            <a:r>
              <a:rPr lang="en-US" dirty="0">
                <a:solidFill>
                  <a:schemeClr val="tx1"/>
                </a:solidFill>
              </a:rPr>
              <a:t>by Bringing Compute to the Data</a:t>
            </a:r>
          </a:p>
        </p:txBody>
      </p:sp>
      <p:sp>
        <p:nvSpPr>
          <p:cNvPr id="14" name="Title 2">
            <a:extLst>
              <a:ext uri="{FF2B5EF4-FFF2-40B4-BE49-F238E27FC236}">
                <a16:creationId xmlns:a16="http://schemas.microsoft.com/office/drawing/2014/main" id="{9F0BE8CF-2A06-4977-A099-D3FEB8DEAF75}"/>
              </a:ext>
            </a:extLst>
          </p:cNvPr>
          <p:cNvSpPr txBox="1">
            <a:spLocks/>
          </p:cNvSpPr>
          <p:nvPr/>
        </p:nvSpPr>
        <p:spPr>
          <a:xfrm>
            <a:off x="7886473" y="3932882"/>
            <a:ext cx="3657376" cy="21578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Gibson"/>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Gibson"/>
                <a:ea typeface="+mj-ea"/>
                <a:cs typeface="+mj-cs"/>
              </a:rPr>
              <a:t>Privacy </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Gibson"/>
                <a:ea typeface="+mj-ea"/>
                <a:cs typeface="+mj-cs"/>
              </a:rPr>
              <a:t>Exploits </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 ↑</a:t>
            </a:r>
            <a:endParaRPr kumimoji="0" lang="en-US" sz="4400" b="1" i="0" u="none" strike="noStrike" kern="1200" cap="none" spc="0" normalizeH="0" baseline="0" noProof="0" dirty="0">
              <a:ln>
                <a:noFill/>
              </a:ln>
              <a:solidFill>
                <a:srgbClr val="C00000"/>
              </a:solidFill>
              <a:effectLst/>
              <a:uLnTx/>
              <a:uFillTx/>
              <a:latin typeface="Gibson"/>
              <a:ea typeface="+mj-ea"/>
              <a:cs typeface="+mj-cs"/>
            </a:endParaRPr>
          </a:p>
        </p:txBody>
      </p:sp>
      <p:sp>
        <p:nvSpPr>
          <p:cNvPr id="16" name="Title 2">
            <a:extLst>
              <a:ext uri="{FF2B5EF4-FFF2-40B4-BE49-F238E27FC236}">
                <a16:creationId xmlns:a16="http://schemas.microsoft.com/office/drawing/2014/main" id="{F24769DD-096D-4A8E-BFC3-6FED4B4DAE21}"/>
              </a:ext>
            </a:extLst>
          </p:cNvPr>
          <p:cNvSpPr txBox="1">
            <a:spLocks/>
          </p:cNvSpPr>
          <p:nvPr/>
        </p:nvSpPr>
        <p:spPr>
          <a:xfrm>
            <a:off x="6862648" y="1271116"/>
            <a:ext cx="4924653" cy="21578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Gibson"/>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70AD47"/>
                </a:solidFill>
                <a:effectLst/>
                <a:uLnTx/>
                <a:uFillTx/>
                <a:latin typeface="Gibson"/>
                <a:ea typeface="+mj-ea"/>
                <a:cs typeface="+mj-cs"/>
              </a:rPr>
              <a:t>Accuracy </a:t>
            </a:r>
            <a:r>
              <a:rPr kumimoji="0" lang="en-US" sz="4400" b="1" i="0" u="none" strike="noStrike" kern="1200" cap="none" spc="0" normalizeH="0" baseline="0" noProof="0" dirty="0">
                <a:ln>
                  <a:noFill/>
                </a:ln>
                <a:solidFill>
                  <a:srgbClr val="70AD47"/>
                </a:solidFill>
                <a:effectLst/>
                <a:uLnTx/>
                <a:uFillTx/>
                <a:latin typeface="Times New Roman" panose="02020603050405020304" pitchFamily="18" charset="0"/>
                <a:ea typeface="+mj-ea"/>
                <a:cs typeface="Times New Roman" panose="02020603050405020304" pitchFamily="18" charset="0"/>
              </a:rPr>
              <a:t>↑ ↑ ↑</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70AD47"/>
                </a:solidFill>
                <a:effectLst/>
                <a:uLnTx/>
                <a:uFillTx/>
                <a:latin typeface="Gibson"/>
                <a:ea typeface="+mj-ea"/>
                <a:cs typeface="+mj-cs"/>
              </a:rPr>
              <a:t>Lives Saved</a:t>
            </a:r>
            <a:r>
              <a:rPr kumimoji="0" lang="en-US" sz="4400" b="1" i="0" u="none" strike="noStrike" kern="1200" cap="none" spc="0" normalizeH="0" baseline="0" noProof="0" dirty="0">
                <a:ln>
                  <a:noFill/>
                </a:ln>
                <a:solidFill>
                  <a:srgbClr val="70AD47"/>
                </a:solidFill>
                <a:effectLst/>
                <a:uLnTx/>
                <a:uFillTx/>
                <a:latin typeface="Times New Roman" panose="02020603050405020304" pitchFamily="18" charset="0"/>
                <a:ea typeface="+mj-ea"/>
                <a:cs typeface="Times New Roman" panose="02020603050405020304" pitchFamily="18" charset="0"/>
              </a:rPr>
              <a:t>↑ ↑ ↑</a:t>
            </a:r>
            <a:endParaRPr kumimoji="0" lang="en-US" sz="4400" b="1" i="0" u="none" strike="noStrike" kern="1200" cap="none" spc="0" normalizeH="0" baseline="0" noProof="0" dirty="0">
              <a:ln>
                <a:noFill/>
              </a:ln>
              <a:solidFill>
                <a:srgbClr val="70AD47"/>
              </a:solidFill>
              <a:effectLst/>
              <a:uLnTx/>
              <a:uFillTx/>
              <a:latin typeface="Gibson"/>
              <a:ea typeface="+mj-ea"/>
              <a:cs typeface="+mj-cs"/>
            </a:endParaRPr>
          </a:p>
        </p:txBody>
      </p:sp>
      <p:sp>
        <p:nvSpPr>
          <p:cNvPr id="17" name="Title 2">
            <a:extLst>
              <a:ext uri="{FF2B5EF4-FFF2-40B4-BE49-F238E27FC236}">
                <a16:creationId xmlns:a16="http://schemas.microsoft.com/office/drawing/2014/main" id="{B6717118-5431-4514-9BAD-E104BB1FB09A}"/>
              </a:ext>
            </a:extLst>
          </p:cNvPr>
          <p:cNvSpPr txBox="1">
            <a:spLocks/>
          </p:cNvSpPr>
          <p:nvPr/>
        </p:nvSpPr>
        <p:spPr>
          <a:xfrm>
            <a:off x="8841013" y="3256870"/>
            <a:ext cx="3398160" cy="7252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Gibson"/>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5B9BD5"/>
                </a:solidFill>
                <a:effectLst/>
                <a:uLnTx/>
                <a:uFillTx/>
                <a:latin typeface="Gibson"/>
                <a:ea typeface="+mj-ea"/>
                <a:cs typeface="+mj-cs"/>
              </a:rPr>
              <a:t>Data </a:t>
            </a:r>
            <a:r>
              <a:rPr kumimoji="0" lang="en-US" sz="4400" b="1" i="0" u="none" strike="noStrike" kern="1200" cap="none" spc="0" normalizeH="0" baseline="0" noProof="0" dirty="0">
                <a:ln>
                  <a:noFill/>
                </a:ln>
                <a:solidFill>
                  <a:srgbClr val="5B9BD5"/>
                </a:solidFill>
                <a:effectLst/>
                <a:uLnTx/>
                <a:uFillTx/>
                <a:latin typeface="Times New Roman" panose="02020603050405020304" pitchFamily="18" charset="0"/>
                <a:ea typeface="+mj-ea"/>
                <a:cs typeface="Times New Roman" panose="02020603050405020304" pitchFamily="18" charset="0"/>
              </a:rPr>
              <a:t>↑ ↑ ↑ </a:t>
            </a:r>
            <a:endParaRPr kumimoji="0" lang="en-US" sz="4400" b="1" i="0" u="none" strike="noStrike" kern="1200" cap="none" spc="0" normalizeH="0" baseline="0" noProof="0" dirty="0">
              <a:ln>
                <a:noFill/>
              </a:ln>
              <a:solidFill>
                <a:srgbClr val="5B9BD5"/>
              </a:solidFill>
              <a:effectLst/>
              <a:uLnTx/>
              <a:uFillTx/>
              <a:latin typeface="Gibson"/>
              <a:ea typeface="+mj-ea"/>
              <a:cs typeface="+mj-cs"/>
            </a:endParaRPr>
          </a:p>
        </p:txBody>
      </p:sp>
      <p:sp>
        <p:nvSpPr>
          <p:cNvPr id="2" name="Arrow: Left-Right 1">
            <a:extLst>
              <a:ext uri="{FF2B5EF4-FFF2-40B4-BE49-F238E27FC236}">
                <a16:creationId xmlns:a16="http://schemas.microsoft.com/office/drawing/2014/main" id="{A432C0DE-4DF9-4E61-B4B8-26AB7083044E}"/>
              </a:ext>
            </a:extLst>
          </p:cNvPr>
          <p:cNvSpPr/>
          <p:nvPr/>
        </p:nvSpPr>
        <p:spPr>
          <a:xfrm>
            <a:off x="1790700" y="3028951"/>
            <a:ext cx="7410450" cy="114300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2">
            <a:extLst>
              <a:ext uri="{FF2B5EF4-FFF2-40B4-BE49-F238E27FC236}">
                <a16:creationId xmlns:a16="http://schemas.microsoft.com/office/drawing/2014/main" id="{55A766AC-DFF4-4C6C-BDC9-758BB34916B9}"/>
              </a:ext>
            </a:extLst>
          </p:cNvPr>
          <p:cNvSpPr txBox="1">
            <a:spLocks/>
          </p:cNvSpPr>
          <p:nvPr/>
        </p:nvSpPr>
        <p:spPr>
          <a:xfrm>
            <a:off x="-735923" y="3226671"/>
            <a:ext cx="3398160" cy="7252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Gibson"/>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5B9BD5"/>
                </a:solidFill>
                <a:effectLst/>
                <a:uLnTx/>
                <a:uFillTx/>
                <a:latin typeface="Gibson"/>
                <a:ea typeface="+mj-ea"/>
                <a:cs typeface="+mj-cs"/>
              </a:rPr>
              <a:t>Data -</a:t>
            </a:r>
          </a:p>
        </p:txBody>
      </p:sp>
      <p:sp>
        <p:nvSpPr>
          <p:cNvPr id="9" name="Rectangle 8">
            <a:extLst>
              <a:ext uri="{FF2B5EF4-FFF2-40B4-BE49-F238E27FC236}">
                <a16:creationId xmlns:a16="http://schemas.microsoft.com/office/drawing/2014/main" id="{927E6F2F-1371-44F6-8879-87D61A9D81DF}"/>
              </a:ext>
            </a:extLst>
          </p:cNvPr>
          <p:cNvSpPr/>
          <p:nvPr/>
        </p:nvSpPr>
        <p:spPr>
          <a:xfrm>
            <a:off x="6581775" y="4171951"/>
            <a:ext cx="5486400" cy="233362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2C613F54-6270-45FC-88ED-C7FF36F3075D}"/>
              </a:ext>
            </a:extLst>
          </p:cNvPr>
          <p:cNvSpPr txBox="1">
            <a:spLocks/>
          </p:cNvSpPr>
          <p:nvPr/>
        </p:nvSpPr>
        <p:spPr>
          <a:xfrm rot="20729084">
            <a:off x="7537912" y="4852381"/>
            <a:ext cx="4354498" cy="896816"/>
          </a:xfrm>
          <a:prstGeom prst="rect">
            <a:avLst/>
          </a:prstGeom>
          <a:solidFill>
            <a:srgbClr val="70AD47"/>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bg1"/>
                </a:solidFill>
                <a:latin typeface="Gibson"/>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ibson"/>
                <a:ea typeface="+mj-ea"/>
                <a:cs typeface="+mj-cs"/>
              </a:rPr>
              <a:t>Retain privacy:)</a:t>
            </a:r>
          </a:p>
        </p:txBody>
      </p:sp>
      <p:sp>
        <p:nvSpPr>
          <p:cNvPr id="11" name="Rectangle 10">
            <a:extLst>
              <a:ext uri="{FF2B5EF4-FFF2-40B4-BE49-F238E27FC236}">
                <a16:creationId xmlns:a16="http://schemas.microsoft.com/office/drawing/2014/main" id="{B155D0D3-55C2-4E73-8F29-5AD20F1165F3}"/>
              </a:ext>
            </a:extLst>
          </p:cNvPr>
          <p:cNvSpPr/>
          <p:nvPr/>
        </p:nvSpPr>
        <p:spPr>
          <a:xfrm>
            <a:off x="1790700" y="2752724"/>
            <a:ext cx="609600" cy="202882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130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B24EF4-729D-4E1B-A363-2817C756E9C3}"/>
              </a:ext>
            </a:extLst>
          </p:cNvPr>
          <p:cNvSpPr txBox="1">
            <a:spLocks/>
          </p:cNvSpPr>
          <p:nvPr/>
        </p:nvSpPr>
        <p:spPr>
          <a:xfrm>
            <a:off x="0" y="0"/>
            <a:ext cx="12192000" cy="6858000"/>
          </a:xfrm>
          <a:prstGeom prst="rect">
            <a:avLst/>
          </a:prstGeom>
          <a:solidFill>
            <a:schemeClr val="bg1">
              <a:lumMod val="75000"/>
              <a:alpha val="38000"/>
            </a:schemeClr>
          </a:solidFill>
          <a:ln w="12700">
            <a:noFill/>
            <a:miter lim="400000"/>
          </a:ln>
          <a:extLst>
            <a:ext uri="{C572A759-6A51-4108-AA02-DFA0A04FC94B}">
              <ma14:wrappingTextBoxFlag xmlns="" xmlns:ma14="http://schemas.microsoft.com/office/mac/drawingml/2011/main" val="1"/>
            </a:ext>
          </a:extLst>
        </p:spPr>
        <p:txBody>
          <a:bodyPr lIns="60959" rIns="60959" anchor="ctr" anchorCtr="0">
            <a:noAutofit/>
          </a:bodyPr>
          <a:lstStyle>
            <a:lvl1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1pPr>
            <a:lvl2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2pPr>
            <a:lvl3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3pPr>
            <a:lvl4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4pPr>
            <a:lvl5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5pPr>
            <a:lvl6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6pPr>
            <a:lvl7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7pPr>
            <a:lvl8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8pPr>
            <a:lvl9pPr marL="0" marR="0" indent="0" algn="ctr" defTabSz="457200" rtl="0" latinLnBrk="0">
              <a:lnSpc>
                <a:spcPct val="100000"/>
              </a:lnSpc>
              <a:spcBef>
                <a:spcPts val="0"/>
              </a:spcBef>
              <a:spcAft>
                <a:spcPts val="0"/>
              </a:spcAft>
              <a:buClrTx/>
              <a:buSzTx/>
              <a:buFontTx/>
              <a:buNone/>
              <a:tabLst/>
              <a:defRPr sz="5400" b="0" i="0" u="none" strike="noStrike" cap="all" spc="0" baseline="0">
                <a:ln>
                  <a:noFill/>
                </a:ln>
                <a:solidFill>
                  <a:srgbClr val="000000"/>
                </a:solidFill>
                <a:uFillTx/>
                <a:latin typeface="Avenir Medium"/>
                <a:ea typeface="Avenir Medium"/>
                <a:cs typeface="Avenir Medium"/>
                <a:sym typeface="Avenir Medium"/>
              </a:defRPr>
            </a:lvl9pPr>
          </a:lstStyle>
          <a:p>
            <a:pPr marL="0" marR="0" lvl="0" indent="0" algn="ctr" defTabSz="609585" rtl="0" eaLnBrk="1" fontAlgn="auto" latinLnBrk="0" hangingPunct="0">
              <a:lnSpc>
                <a:spcPct val="9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3E8DA9"/>
                </a:solidFill>
                <a:effectLst/>
                <a:uLnTx/>
                <a:uFillTx/>
                <a:latin typeface="Gibson"/>
                <a:cs typeface="Century Gothic"/>
                <a:sym typeface="Avenir Medium"/>
              </a:rPr>
              <a:t>Applications</a:t>
            </a:r>
          </a:p>
        </p:txBody>
      </p:sp>
    </p:spTree>
    <p:extLst>
      <p:ext uri="{BB962C8B-B14F-4D97-AF65-F5344CB8AC3E}">
        <p14:creationId xmlns:p14="http://schemas.microsoft.com/office/powerpoint/2010/main" val="702629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7A7782-AAA0-402C-AB2B-BAEB6BFC8445}"/>
              </a:ext>
            </a:extLst>
          </p:cNvPr>
          <p:cNvSpPr>
            <a:spLocks noGrp="1"/>
          </p:cNvSpPr>
          <p:nvPr>
            <p:ph type="title"/>
          </p:nvPr>
        </p:nvSpPr>
        <p:spPr>
          <a:xfrm>
            <a:off x="703288" y="0"/>
            <a:ext cx="9139091" cy="1580527"/>
          </a:xfrm>
        </p:spPr>
        <p:txBody>
          <a:bodyPr>
            <a:noAutofit/>
          </a:bodyPr>
          <a:lstStyle/>
          <a:p>
            <a:r>
              <a:rPr lang="en-US" sz="3600" dirty="0">
                <a:solidFill>
                  <a:srgbClr val="3E8DA9"/>
                </a:solidFill>
              </a:rPr>
              <a:t>For AI Commons, a Public AI Data Interface</a:t>
            </a:r>
            <a:br>
              <a:rPr lang="en-US" sz="3600" dirty="0">
                <a:solidFill>
                  <a:srgbClr val="3E8DA9"/>
                </a:solidFill>
              </a:rPr>
            </a:br>
            <a:r>
              <a:rPr lang="en-US" sz="2400" dirty="0"/>
              <a:t>commons.oceanprotocol.com </a:t>
            </a:r>
            <a:endParaRPr lang="en-US" sz="3600" dirty="0"/>
          </a:p>
        </p:txBody>
      </p:sp>
      <p:grpSp>
        <p:nvGrpSpPr>
          <p:cNvPr id="4" name="Group 3">
            <a:extLst>
              <a:ext uri="{FF2B5EF4-FFF2-40B4-BE49-F238E27FC236}">
                <a16:creationId xmlns:a16="http://schemas.microsoft.com/office/drawing/2014/main" id="{4F772A0A-8138-4D1D-BAFC-5A750BC446F1}"/>
              </a:ext>
            </a:extLst>
          </p:cNvPr>
          <p:cNvGrpSpPr/>
          <p:nvPr/>
        </p:nvGrpSpPr>
        <p:grpSpPr>
          <a:xfrm>
            <a:off x="10118361" y="211508"/>
            <a:ext cx="1222084" cy="940141"/>
            <a:chOff x="142792" y="1573967"/>
            <a:chExt cx="5694088" cy="4463320"/>
          </a:xfrm>
        </p:grpSpPr>
        <p:sp>
          <p:nvSpPr>
            <p:cNvPr id="5" name="Google Shape;771;p129">
              <a:extLst>
                <a:ext uri="{FF2B5EF4-FFF2-40B4-BE49-F238E27FC236}">
                  <a16:creationId xmlns:a16="http://schemas.microsoft.com/office/drawing/2014/main" id="{43312A02-88A5-4A13-9BFE-9B44D3C141F1}"/>
                </a:ext>
              </a:extLst>
            </p:cNvPr>
            <p:cNvSpPr/>
            <p:nvPr/>
          </p:nvSpPr>
          <p:spPr>
            <a:xfrm>
              <a:off x="1892310" y="3671473"/>
              <a:ext cx="2204097" cy="2365814"/>
            </a:xfrm>
            <a:prstGeom prst="ellipse">
              <a:avLst/>
            </a:prstGeom>
            <a:solidFill>
              <a:srgbClr val="BF9000">
                <a:alpha val="71370"/>
              </a:srgbClr>
            </a:solidFill>
            <a:ln>
              <a:noFill/>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2000" b="0" i="0" u="none" strike="noStrike" kern="1200" cap="none" spc="0" normalizeH="0" baseline="0" noProof="0">
                <a:ln>
                  <a:noFill/>
                </a:ln>
                <a:solidFill>
                  <a:srgbClr val="FFFFFF"/>
                </a:solidFill>
                <a:effectLst/>
                <a:uLnTx/>
                <a:uFillTx/>
                <a:latin typeface="Gibson"/>
                <a:ea typeface="+mn-ea"/>
                <a:cs typeface="Calibri"/>
                <a:sym typeface="Calibri"/>
              </a:endParaRPr>
            </a:p>
          </p:txBody>
        </p:sp>
        <p:sp>
          <p:nvSpPr>
            <p:cNvPr id="6" name="Google Shape;774;p129">
              <a:extLst>
                <a:ext uri="{FF2B5EF4-FFF2-40B4-BE49-F238E27FC236}">
                  <a16:creationId xmlns:a16="http://schemas.microsoft.com/office/drawing/2014/main" id="{AA28FF36-0475-4298-9F0C-67C93F8A30BB}"/>
                </a:ext>
              </a:extLst>
            </p:cNvPr>
            <p:cNvSpPr/>
            <p:nvPr/>
          </p:nvSpPr>
          <p:spPr>
            <a:xfrm>
              <a:off x="142792" y="2711127"/>
              <a:ext cx="2204097" cy="2365814"/>
            </a:xfrm>
            <a:prstGeom prst="ellipse">
              <a:avLst/>
            </a:prstGeom>
            <a:solidFill>
              <a:srgbClr val="520645">
                <a:alpha val="92000"/>
              </a:srgbClr>
            </a:solidFill>
            <a:ln>
              <a:noFill/>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2000" b="0" i="0" u="none" strike="noStrike" kern="1200" cap="none" spc="0" normalizeH="0" baseline="0" noProof="0">
                <a:ln>
                  <a:noFill/>
                </a:ln>
                <a:solidFill>
                  <a:srgbClr val="FFFFFF"/>
                </a:solidFill>
                <a:effectLst/>
                <a:uLnTx/>
                <a:uFillTx/>
                <a:latin typeface="Gibson"/>
                <a:ea typeface="Calibri"/>
                <a:cs typeface="Calibri"/>
                <a:sym typeface="Calibri"/>
              </a:endParaRPr>
            </a:p>
          </p:txBody>
        </p:sp>
        <p:sp>
          <p:nvSpPr>
            <p:cNvPr id="7" name="Google Shape;776;p129">
              <a:extLst>
                <a:ext uri="{FF2B5EF4-FFF2-40B4-BE49-F238E27FC236}">
                  <a16:creationId xmlns:a16="http://schemas.microsoft.com/office/drawing/2014/main" id="{47D6C9A2-7B30-443E-9AF8-9C0976506A56}"/>
                </a:ext>
              </a:extLst>
            </p:cNvPr>
            <p:cNvSpPr/>
            <p:nvPr/>
          </p:nvSpPr>
          <p:spPr>
            <a:xfrm>
              <a:off x="3632783" y="2711127"/>
              <a:ext cx="2204097" cy="2365814"/>
            </a:xfrm>
            <a:prstGeom prst="ellipse">
              <a:avLst/>
            </a:prstGeom>
            <a:solidFill>
              <a:schemeClr val="accent3">
                <a:lumMod val="50000"/>
                <a:alpha val="71370"/>
              </a:schemeClr>
            </a:solidFill>
            <a:ln>
              <a:noFill/>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2000" b="0" i="0" u="none" strike="noStrike" kern="1200" cap="none" spc="0" normalizeH="0" baseline="0" noProof="0">
                <a:ln>
                  <a:noFill/>
                </a:ln>
                <a:solidFill>
                  <a:srgbClr val="FFFFFF"/>
                </a:solidFill>
                <a:effectLst/>
                <a:uLnTx/>
                <a:uFillTx/>
                <a:latin typeface="Gibson"/>
                <a:ea typeface="Calibri"/>
                <a:cs typeface="Calibri"/>
                <a:sym typeface="Calibri"/>
              </a:endParaRPr>
            </a:p>
          </p:txBody>
        </p:sp>
        <p:sp>
          <p:nvSpPr>
            <p:cNvPr id="8" name="Google Shape;770;p129">
              <a:extLst>
                <a:ext uri="{FF2B5EF4-FFF2-40B4-BE49-F238E27FC236}">
                  <a16:creationId xmlns:a16="http://schemas.microsoft.com/office/drawing/2014/main" id="{10D29785-910C-428A-9A69-F80DE9507F4A}"/>
                </a:ext>
              </a:extLst>
            </p:cNvPr>
            <p:cNvSpPr/>
            <p:nvPr/>
          </p:nvSpPr>
          <p:spPr>
            <a:xfrm>
              <a:off x="1883681" y="1573967"/>
              <a:ext cx="2204097" cy="2365814"/>
            </a:xfrm>
            <a:prstGeom prst="ellipse">
              <a:avLst/>
            </a:prstGeom>
            <a:solidFill>
              <a:srgbClr val="E50173">
                <a:alpha val="69804"/>
              </a:srgbClr>
            </a:solidFill>
            <a:ln>
              <a:noFill/>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2000" b="0" i="0" u="none" strike="noStrike" kern="1200" cap="none" spc="0" normalizeH="0" baseline="0" noProof="0">
                <a:ln>
                  <a:noFill/>
                </a:ln>
                <a:solidFill>
                  <a:srgbClr val="FFFFFF"/>
                </a:solidFill>
                <a:effectLst/>
                <a:uLnTx/>
                <a:uFillTx/>
                <a:latin typeface="Gibson"/>
                <a:ea typeface="Calibri"/>
                <a:cs typeface="Calibri"/>
                <a:sym typeface="Calibri"/>
              </a:endParaRPr>
            </a:p>
          </p:txBody>
        </p:sp>
      </p:grpSp>
      <p:grpSp>
        <p:nvGrpSpPr>
          <p:cNvPr id="13" name="Group 12">
            <a:extLst>
              <a:ext uri="{FF2B5EF4-FFF2-40B4-BE49-F238E27FC236}">
                <a16:creationId xmlns:a16="http://schemas.microsoft.com/office/drawing/2014/main" id="{4C13D02C-39B8-41D9-9A9C-D34097D851EF}"/>
              </a:ext>
            </a:extLst>
          </p:cNvPr>
          <p:cNvGrpSpPr/>
          <p:nvPr/>
        </p:nvGrpSpPr>
        <p:grpSpPr>
          <a:xfrm>
            <a:off x="531875" y="1580527"/>
            <a:ext cx="11219259" cy="5006660"/>
            <a:chOff x="576845" y="1580527"/>
            <a:chExt cx="11219259" cy="5006660"/>
          </a:xfrm>
        </p:grpSpPr>
        <p:pic>
          <p:nvPicPr>
            <p:cNvPr id="2" name="Picture 1">
              <a:extLst>
                <a:ext uri="{FF2B5EF4-FFF2-40B4-BE49-F238E27FC236}">
                  <a16:creationId xmlns:a16="http://schemas.microsoft.com/office/drawing/2014/main" id="{70D332DE-5427-45D7-A524-F5EE5D9AC098}"/>
                </a:ext>
              </a:extLst>
            </p:cNvPr>
            <p:cNvPicPr>
              <a:picLocks noChangeAspect="1"/>
            </p:cNvPicPr>
            <p:nvPr/>
          </p:nvPicPr>
          <p:blipFill rotWithShape="1">
            <a:blip r:embed="rId2"/>
            <a:srcRect t="11484" b="9181"/>
            <a:stretch/>
          </p:blipFill>
          <p:spPr>
            <a:xfrm>
              <a:off x="576845" y="1580527"/>
              <a:ext cx="11219259" cy="5006660"/>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AEEE28C0-97FE-4D9B-B31F-6ABE6B302D58}"/>
                </a:ext>
              </a:extLst>
            </p:cNvPr>
            <p:cNvPicPr>
              <a:picLocks noChangeAspect="1"/>
            </p:cNvPicPr>
            <p:nvPr/>
          </p:nvPicPr>
          <p:blipFill rotWithShape="1">
            <a:blip r:embed="rId3"/>
            <a:srcRect l="53176" t="46093" r="19964" b="39891"/>
            <a:stretch/>
          </p:blipFill>
          <p:spPr>
            <a:xfrm>
              <a:off x="880162" y="1703180"/>
              <a:ext cx="2482312" cy="728646"/>
            </a:xfrm>
            <a:prstGeom prst="rect">
              <a:avLst/>
            </a:prstGeom>
          </p:spPr>
        </p:pic>
        <p:pic>
          <p:nvPicPr>
            <p:cNvPr id="12" name="Picture 11">
              <a:extLst>
                <a:ext uri="{FF2B5EF4-FFF2-40B4-BE49-F238E27FC236}">
                  <a16:creationId xmlns:a16="http://schemas.microsoft.com/office/drawing/2014/main" id="{A258B1B8-5587-486C-8356-0BF596B5A681}"/>
                </a:ext>
              </a:extLst>
            </p:cNvPr>
            <p:cNvPicPr>
              <a:picLocks noChangeAspect="1"/>
            </p:cNvPicPr>
            <p:nvPr/>
          </p:nvPicPr>
          <p:blipFill rotWithShape="1">
            <a:blip r:embed="rId2"/>
            <a:srcRect l="6472" t="11681" r="87154" b="75515"/>
            <a:stretch/>
          </p:blipFill>
          <p:spPr>
            <a:xfrm>
              <a:off x="3454402" y="1704285"/>
              <a:ext cx="644926" cy="728647"/>
            </a:xfrm>
            <a:prstGeom prst="rect">
              <a:avLst/>
            </a:prstGeom>
            <a:effectLst/>
          </p:spPr>
        </p:pic>
      </p:grpSp>
    </p:spTree>
    <p:extLst>
      <p:ext uri="{BB962C8B-B14F-4D97-AF65-F5344CB8AC3E}">
        <p14:creationId xmlns:p14="http://schemas.microsoft.com/office/powerpoint/2010/main" val="70235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 person people portrait lifestyle grandmother senior citizen outdoors family happy grandfather grandparents senior elderly retired grandparent grandchildren grandparents with grandchildren older couple">
            <a:extLst>
              <a:ext uri="{FF2B5EF4-FFF2-40B4-BE49-F238E27FC236}">
                <a16:creationId xmlns:a16="http://schemas.microsoft.com/office/drawing/2014/main" id="{4430920A-77B9-45AE-BF10-48399CF839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1" b="1262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311B86-BF6B-448C-A6AA-90C1912A9FFE}"/>
              </a:ext>
            </a:extLst>
          </p:cNvPr>
          <p:cNvSpPr>
            <a:spLocks noGrp="1"/>
          </p:cNvSpPr>
          <p:nvPr>
            <p:ph type="title" idx="4294967295"/>
          </p:nvPr>
        </p:nvSpPr>
        <p:spPr>
          <a:xfrm>
            <a:off x="0" y="5215194"/>
            <a:ext cx="12192000" cy="1642806"/>
          </a:xfrm>
          <a:solidFill>
            <a:schemeClr val="bg1">
              <a:alpha val="35000"/>
            </a:schemeClr>
          </a:solidFill>
        </p:spPr>
        <p:txBody>
          <a:bodyPr>
            <a:noAutofit/>
          </a:bodyPr>
          <a:lstStyle/>
          <a:p>
            <a:pPr algn="ctr"/>
            <a:r>
              <a:rPr lang="en-US" sz="3480" dirty="0">
                <a:solidFill>
                  <a:schemeClr val="tx1"/>
                </a:solidFill>
              </a:rPr>
              <a:t>Better predict Parkinson’s  by connecting data across hospitals &amp; borders; promoting &amp; promoting research collaboration</a:t>
            </a:r>
            <a:br>
              <a:rPr lang="en-US" sz="3480" dirty="0">
                <a:solidFill>
                  <a:schemeClr val="tx1"/>
                </a:solidFill>
              </a:rPr>
            </a:br>
            <a:r>
              <a:rPr lang="en-US" sz="3480" dirty="0">
                <a:solidFill>
                  <a:schemeClr val="tx1"/>
                </a:solidFill>
              </a:rPr>
              <a:t>(</a:t>
            </a:r>
            <a:r>
              <a:rPr lang="en-US" sz="3480" dirty="0" err="1">
                <a:solidFill>
                  <a:schemeClr val="tx1"/>
                </a:solidFill>
              </a:rPr>
              <a:t>ConnectedLife</a:t>
            </a:r>
            <a:r>
              <a:rPr lang="en-US" sz="3480" dirty="0">
                <a:solidFill>
                  <a:schemeClr val="tx1"/>
                </a:solidFill>
              </a:rPr>
              <a:t>)</a:t>
            </a:r>
          </a:p>
        </p:txBody>
      </p:sp>
    </p:spTree>
    <p:extLst>
      <p:ext uri="{BB962C8B-B14F-4D97-AF65-F5344CB8AC3E}">
        <p14:creationId xmlns:p14="http://schemas.microsoft.com/office/powerpoint/2010/main" val="3090766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tree obscuring">
            <a:extLst>
              <a:ext uri="{FF2B5EF4-FFF2-40B4-BE49-F238E27FC236}">
                <a16:creationId xmlns:a16="http://schemas.microsoft.com/office/drawing/2014/main" id="{145D1263-1CEC-4775-8A8F-26513F8087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00" b="12500"/>
          <a:stretch/>
        </p:blipFill>
        <p:spPr bwMode="auto">
          <a:xfrm>
            <a:off x="0" y="0"/>
            <a:ext cx="12192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311B86-BF6B-448C-A6AA-90C1912A9FFE}"/>
              </a:ext>
            </a:extLst>
          </p:cNvPr>
          <p:cNvSpPr>
            <a:spLocks noGrp="1"/>
          </p:cNvSpPr>
          <p:nvPr>
            <p:ph type="title" idx="4294967295"/>
          </p:nvPr>
        </p:nvSpPr>
        <p:spPr>
          <a:xfrm>
            <a:off x="0" y="5338887"/>
            <a:ext cx="12192000" cy="1519113"/>
          </a:xfrm>
          <a:solidFill>
            <a:schemeClr val="bg1">
              <a:alpha val="59000"/>
            </a:schemeClr>
          </a:solidFill>
        </p:spPr>
        <p:txBody>
          <a:bodyPr>
            <a:noAutofit/>
          </a:bodyPr>
          <a:lstStyle/>
          <a:p>
            <a:pPr algn="ctr"/>
            <a:r>
              <a:rPr lang="en-US" sz="3093" dirty="0">
                <a:solidFill>
                  <a:schemeClr val="tx1"/>
                </a:solidFill>
              </a:rPr>
              <a:t>Govt of Singapore Data Authorities (IMDA):</a:t>
            </a:r>
            <a:br>
              <a:rPr lang="en-US" sz="3093" dirty="0">
                <a:solidFill>
                  <a:schemeClr val="tx1"/>
                </a:solidFill>
              </a:rPr>
            </a:br>
            <a:r>
              <a:rPr lang="en-US" sz="3093" dirty="0">
                <a:solidFill>
                  <a:schemeClr val="tx1"/>
                </a:solidFill>
              </a:rPr>
              <a:t>Sandboxes for enterprises, SMEs, and government agencies</a:t>
            </a:r>
          </a:p>
        </p:txBody>
      </p:sp>
    </p:spTree>
    <p:extLst>
      <p:ext uri="{BB962C8B-B14F-4D97-AF65-F5344CB8AC3E}">
        <p14:creationId xmlns:p14="http://schemas.microsoft.com/office/powerpoint/2010/main" val="166534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5D415ABB-FB72-4D7C-A584-4660D537E513}"/>
              </a:ext>
            </a:extLst>
          </p:cNvPr>
          <p:cNvSpPr txBox="1">
            <a:spLocks/>
          </p:cNvSpPr>
          <p:nvPr/>
        </p:nvSpPr>
        <p:spPr>
          <a:xfrm>
            <a:off x="2833010" y="2665436"/>
            <a:ext cx="6525979" cy="1682410"/>
          </a:xfrm>
          <a:prstGeom prst="rect">
            <a:avLst/>
          </a:prstGeom>
          <a:noFill/>
          <a:ln w="127000">
            <a:noFill/>
          </a:ln>
        </p:spPr>
        <p:txBody>
          <a:bodyPr anchor="ctr">
            <a:noAutofit/>
          </a:bodyPr>
          <a:lstStyle>
            <a:lvl1pPr algn="l" defTabSz="914400" rtl="0" eaLnBrk="1" latinLnBrk="0" hangingPunct="1">
              <a:lnSpc>
                <a:spcPct val="90000"/>
              </a:lnSpc>
              <a:spcBef>
                <a:spcPct val="0"/>
              </a:spcBef>
              <a:buNone/>
              <a:defRPr sz="4400" b="1" kern="1200">
                <a:solidFill>
                  <a:schemeClr val="bg1"/>
                </a:solidFill>
                <a:latin typeface="Gibson"/>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3E8DA9"/>
                </a:solidFill>
                <a:effectLst/>
                <a:uLnTx/>
                <a:uFillTx/>
                <a:latin typeface="Gibson"/>
                <a:ea typeface="+mj-ea"/>
                <a:cs typeface="+mj-cs"/>
              </a:rPr>
              <a:t>Challenges</a:t>
            </a:r>
            <a:endParaRPr lang="en-US" sz="7200" dirty="0">
              <a:solidFill>
                <a:srgbClr val="3E8DA9"/>
              </a:solidFill>
            </a:endParaRPr>
          </a:p>
        </p:txBody>
      </p:sp>
    </p:spTree>
    <p:extLst>
      <p:ext uri="{BB962C8B-B14F-4D97-AF65-F5344CB8AC3E}">
        <p14:creationId xmlns:p14="http://schemas.microsoft.com/office/powerpoint/2010/main" val="109464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95C05-CDBA-422E-B303-4BD51F7773C1}"/>
              </a:ext>
            </a:extLst>
          </p:cNvPr>
          <p:cNvSpPr>
            <a:spLocks noGrp="1"/>
          </p:cNvSpPr>
          <p:nvPr>
            <p:ph type="title" idx="4294967295"/>
          </p:nvPr>
        </p:nvSpPr>
        <p:spPr>
          <a:xfrm>
            <a:off x="0" y="80963"/>
            <a:ext cx="12192000" cy="701675"/>
          </a:xfrm>
        </p:spPr>
        <p:txBody>
          <a:bodyPr>
            <a:normAutofit fontScale="90000"/>
          </a:bodyPr>
          <a:lstStyle/>
          <a:p>
            <a:pPr algn="ctr"/>
            <a:r>
              <a:rPr lang="en-US" sz="4800" b="1" dirty="0">
                <a:latin typeface="Gibson"/>
              </a:rPr>
              <a:t>Some Collaborators</a:t>
            </a:r>
          </a:p>
        </p:txBody>
      </p:sp>
      <p:pic>
        <p:nvPicPr>
          <p:cNvPr id="5" name="Picture 4">
            <a:extLst>
              <a:ext uri="{FF2B5EF4-FFF2-40B4-BE49-F238E27FC236}">
                <a16:creationId xmlns:a16="http://schemas.microsoft.com/office/drawing/2014/main" id="{EEE4E9B9-6D81-4EA4-BD15-9B5AE18DE7B4}"/>
              </a:ext>
            </a:extLst>
          </p:cNvPr>
          <p:cNvPicPr>
            <a:picLocks noChangeAspect="1"/>
          </p:cNvPicPr>
          <p:nvPr/>
        </p:nvPicPr>
        <p:blipFill rotWithShape="1">
          <a:blip r:embed="rId3"/>
          <a:srcRect l="46137" t="75301" r="38678" b="11694"/>
          <a:stretch/>
        </p:blipFill>
        <p:spPr>
          <a:xfrm>
            <a:off x="6637984" y="917375"/>
            <a:ext cx="2878112" cy="1386591"/>
          </a:xfrm>
          <a:prstGeom prst="rect">
            <a:avLst/>
          </a:prstGeom>
        </p:spPr>
      </p:pic>
      <p:pic>
        <p:nvPicPr>
          <p:cNvPr id="2" name="Picture 1">
            <a:extLst>
              <a:ext uri="{FF2B5EF4-FFF2-40B4-BE49-F238E27FC236}">
                <a16:creationId xmlns:a16="http://schemas.microsoft.com/office/drawing/2014/main" id="{457F1AB0-EB9C-490B-A371-98B30081A7BD}"/>
              </a:ext>
            </a:extLst>
          </p:cNvPr>
          <p:cNvPicPr>
            <a:picLocks noChangeAspect="1"/>
          </p:cNvPicPr>
          <p:nvPr/>
        </p:nvPicPr>
        <p:blipFill rotWithShape="1">
          <a:blip r:embed="rId4"/>
          <a:srcRect l="24528" t="26011" r="23894" b="18470"/>
          <a:stretch/>
        </p:blipFill>
        <p:spPr>
          <a:xfrm>
            <a:off x="2035041" y="1927579"/>
            <a:ext cx="8121917" cy="4917680"/>
          </a:xfrm>
          <a:prstGeom prst="rect">
            <a:avLst/>
          </a:prstGeom>
        </p:spPr>
      </p:pic>
      <p:pic>
        <p:nvPicPr>
          <p:cNvPr id="6" name="Picture 5">
            <a:extLst>
              <a:ext uri="{FF2B5EF4-FFF2-40B4-BE49-F238E27FC236}">
                <a16:creationId xmlns:a16="http://schemas.microsoft.com/office/drawing/2014/main" id="{5F01C482-9E2E-4087-AB7E-F01972C00444}"/>
              </a:ext>
            </a:extLst>
          </p:cNvPr>
          <p:cNvPicPr>
            <a:picLocks noChangeAspect="1"/>
          </p:cNvPicPr>
          <p:nvPr/>
        </p:nvPicPr>
        <p:blipFill rotWithShape="1">
          <a:blip r:embed="rId3"/>
          <a:srcRect l="20899" t="78945" r="65823" b="15704"/>
          <a:stretch/>
        </p:blipFill>
        <p:spPr>
          <a:xfrm>
            <a:off x="2391507" y="1190750"/>
            <a:ext cx="3704492" cy="839840"/>
          </a:xfrm>
          <a:prstGeom prst="rect">
            <a:avLst/>
          </a:prstGeom>
        </p:spPr>
      </p:pic>
    </p:spTree>
    <p:extLst>
      <p:ext uri="{BB962C8B-B14F-4D97-AF65-F5344CB8AC3E}">
        <p14:creationId xmlns:p14="http://schemas.microsoft.com/office/powerpoint/2010/main" val="3713925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95C05-CDBA-422E-B303-4BD51F7773C1}"/>
              </a:ext>
            </a:extLst>
          </p:cNvPr>
          <p:cNvSpPr>
            <a:spLocks noGrp="1"/>
          </p:cNvSpPr>
          <p:nvPr>
            <p:ph type="title"/>
          </p:nvPr>
        </p:nvSpPr>
        <p:spPr>
          <a:xfrm>
            <a:off x="838200" y="0"/>
            <a:ext cx="10515600" cy="676030"/>
          </a:xfrm>
        </p:spPr>
        <p:txBody>
          <a:bodyPr>
            <a:normAutofit fontScale="90000"/>
          </a:bodyPr>
          <a:lstStyle/>
          <a:p>
            <a:pPr algn="ctr"/>
            <a:r>
              <a:rPr lang="en-US" sz="4800" b="1" dirty="0">
                <a:latin typeface="Gibson"/>
              </a:rPr>
              <a:t>On Ocean </a:t>
            </a:r>
            <a:r>
              <a:rPr lang="en-US" sz="4800" dirty="0"/>
              <a:t>Protocol</a:t>
            </a:r>
            <a:endParaRPr lang="en-US" sz="4800" b="1" dirty="0">
              <a:latin typeface="Gibson"/>
            </a:endParaRPr>
          </a:p>
        </p:txBody>
      </p:sp>
      <p:sp>
        <p:nvSpPr>
          <p:cNvPr id="2" name="Content Placeholder 1">
            <a:extLst>
              <a:ext uri="{FF2B5EF4-FFF2-40B4-BE49-F238E27FC236}">
                <a16:creationId xmlns:a16="http://schemas.microsoft.com/office/drawing/2014/main" id="{D99D2388-88FF-4A4C-932E-44857E39E112}"/>
              </a:ext>
            </a:extLst>
          </p:cNvPr>
          <p:cNvSpPr>
            <a:spLocks noGrp="1"/>
          </p:cNvSpPr>
          <p:nvPr>
            <p:ph idx="1"/>
          </p:nvPr>
        </p:nvSpPr>
        <p:spPr>
          <a:xfrm>
            <a:off x="728785" y="756138"/>
            <a:ext cx="10515600" cy="5539154"/>
          </a:xfrm>
        </p:spPr>
        <p:txBody>
          <a:bodyPr>
            <a:normAutofit fontScale="77500" lnSpcReduction="20000"/>
          </a:bodyPr>
          <a:lstStyle/>
          <a:p>
            <a:pPr marL="0" indent="0">
              <a:buNone/>
            </a:pPr>
            <a:r>
              <a:rPr lang="en-US" dirty="0"/>
              <a:t>Is:</a:t>
            </a:r>
          </a:p>
          <a:p>
            <a:r>
              <a:rPr lang="en-US" dirty="0"/>
              <a:t>A protocol (standard): specifications of how machines communicate</a:t>
            </a:r>
          </a:p>
          <a:p>
            <a:r>
              <a:rPr lang="en-US" dirty="0"/>
              <a:t>And, a community (8K stakeholders, 250 ambassadors, 30 advisors)</a:t>
            </a:r>
          </a:p>
          <a:p>
            <a:r>
              <a:rPr lang="en-US" dirty="0"/>
              <a:t>And, a network that implements the protocol</a:t>
            </a:r>
          </a:p>
          <a:p>
            <a:r>
              <a:rPr lang="en-US" dirty="0"/>
              <a:t>And, a nonprofit foundation to steward the protocol &amp; </a:t>
            </a:r>
            <a:r>
              <a:rPr lang="en-US" dirty="0">
                <a:solidFill>
                  <a:srgbClr val="3E8DA9"/>
                </a:solidFill>
              </a:rPr>
              <a:t>catalyze</a:t>
            </a:r>
            <a:r>
              <a:rPr lang="en-US" dirty="0"/>
              <a:t> community</a:t>
            </a:r>
          </a:p>
          <a:p>
            <a:endParaRPr lang="en-US" dirty="0"/>
          </a:p>
          <a:p>
            <a:pPr marL="0" indent="0">
              <a:buNone/>
            </a:pPr>
            <a:r>
              <a:rPr lang="en-US" dirty="0"/>
              <a:t>Characteristics of protocol / network:</a:t>
            </a:r>
          </a:p>
          <a:p>
            <a:r>
              <a:rPr lang="en-US" dirty="0"/>
              <a:t>Decentralized – no single entity controls</a:t>
            </a:r>
          </a:p>
          <a:p>
            <a:r>
              <a:rPr lang="en-US" dirty="0"/>
              <a:t>Global</a:t>
            </a:r>
          </a:p>
          <a:p>
            <a:r>
              <a:rPr lang="en-US" dirty="0"/>
              <a:t>Open</a:t>
            </a:r>
          </a:p>
          <a:p>
            <a:r>
              <a:rPr lang="en-US" dirty="0"/>
              <a:t>Reconciles privacy</a:t>
            </a:r>
          </a:p>
          <a:p>
            <a:r>
              <a:rPr lang="en-US" dirty="0"/>
              <a:t>Can plug in legals </a:t>
            </a:r>
          </a:p>
          <a:p>
            <a:r>
              <a:rPr lang="en-US" dirty="0"/>
              <a:t>Incentives for sharing commons data</a:t>
            </a:r>
          </a:p>
          <a:p>
            <a:r>
              <a:rPr lang="en-US" dirty="0"/>
              <a:t>Reconciles commons &amp; entrepreneurial opportunities</a:t>
            </a:r>
          </a:p>
        </p:txBody>
      </p:sp>
    </p:spTree>
    <p:extLst>
      <p:ext uri="{BB962C8B-B14F-4D97-AF65-F5344CB8AC3E}">
        <p14:creationId xmlns:p14="http://schemas.microsoft.com/office/powerpoint/2010/main" val="2268690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5D415ABB-FB72-4D7C-A584-4660D537E513}"/>
              </a:ext>
            </a:extLst>
          </p:cNvPr>
          <p:cNvSpPr txBox="1">
            <a:spLocks/>
          </p:cNvSpPr>
          <p:nvPr/>
        </p:nvSpPr>
        <p:spPr>
          <a:xfrm>
            <a:off x="2833010" y="2665436"/>
            <a:ext cx="6525979" cy="1682410"/>
          </a:xfrm>
          <a:prstGeom prst="rect">
            <a:avLst/>
          </a:prstGeom>
          <a:noFill/>
          <a:ln w="127000">
            <a:noFill/>
          </a:ln>
        </p:spPr>
        <p:txBody>
          <a:bodyPr anchor="ctr">
            <a:noAutofit/>
          </a:bodyPr>
          <a:lstStyle>
            <a:lvl1pPr algn="l" defTabSz="914400" rtl="0" eaLnBrk="1" latinLnBrk="0" hangingPunct="1">
              <a:lnSpc>
                <a:spcPct val="90000"/>
              </a:lnSpc>
              <a:spcBef>
                <a:spcPct val="0"/>
              </a:spcBef>
              <a:buNone/>
              <a:defRPr sz="4400" b="1" kern="1200">
                <a:solidFill>
                  <a:schemeClr val="bg1"/>
                </a:solidFill>
                <a:latin typeface="Gibson"/>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3E8DA9"/>
                </a:solidFill>
                <a:effectLst/>
                <a:uLnTx/>
                <a:uFillTx/>
                <a:latin typeface="Gibson"/>
                <a:ea typeface="+mj-ea"/>
                <a:cs typeface="+mj-cs"/>
              </a:rPr>
              <a:t>Conclusion</a:t>
            </a:r>
          </a:p>
        </p:txBody>
      </p:sp>
    </p:spTree>
    <p:extLst>
      <p:ext uri="{BB962C8B-B14F-4D97-AF65-F5344CB8AC3E}">
        <p14:creationId xmlns:p14="http://schemas.microsoft.com/office/powerpoint/2010/main" val="1150479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51"/>
        <p:cNvGrpSpPr/>
        <p:nvPr/>
      </p:nvGrpSpPr>
      <p:grpSpPr>
        <a:xfrm>
          <a:off x="0" y="0"/>
          <a:ext cx="0" cy="0"/>
          <a:chOff x="0" y="0"/>
          <a:chExt cx="0" cy="0"/>
        </a:xfrm>
      </p:grpSpPr>
      <p:sp>
        <p:nvSpPr>
          <p:cNvPr id="52" name="Google Shape;52;p13"/>
          <p:cNvSpPr txBox="1"/>
          <p:nvPr/>
        </p:nvSpPr>
        <p:spPr>
          <a:xfrm>
            <a:off x="1726342" y="2124318"/>
            <a:ext cx="8739300" cy="1612800"/>
          </a:xfrm>
          <a:prstGeom prst="rect">
            <a:avLst/>
          </a:prstGeom>
          <a:noFill/>
          <a:ln>
            <a:noFill/>
          </a:ln>
        </p:spPr>
        <p:txBody>
          <a:bodyPr spcFirstLastPara="1" wrap="square" lIns="60950" tIns="45700" rIns="60950" bIns="457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5400"/>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mn-ea"/>
                <a:cs typeface="Arial"/>
                <a:sym typeface="Arial"/>
              </a:rPr>
              <a:t>What are we aiming for?</a:t>
            </a:r>
            <a:endParaRPr kumimoji="0" sz="3600" b="1"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5400"/>
              <a:buFont typeface="Arial"/>
              <a:buNone/>
              <a:tabLst/>
              <a:defRPr/>
            </a:pPr>
            <a:endParaRPr kumimoji="0" sz="3600" b="1"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4400"/>
              <a:buFont typeface="Arial"/>
              <a:buNone/>
              <a:tabLst/>
              <a:defRPr/>
            </a:pPr>
            <a:r>
              <a:rPr kumimoji="0" lang="en-US" sz="3600" b="1" i="1" u="none" strike="noStrike" kern="0" cap="none" spc="0" normalizeH="0" baseline="0" noProof="0">
                <a:ln>
                  <a:noFill/>
                </a:ln>
                <a:solidFill>
                  <a:srgbClr val="000000"/>
                </a:solidFill>
                <a:effectLst/>
                <a:uLnTx/>
                <a:uFillTx/>
                <a:latin typeface="Arial"/>
                <a:ea typeface="+mn-ea"/>
                <a:cs typeface="Arial"/>
                <a:sym typeface="Arial"/>
              </a:rPr>
              <a:t>Realize the full potential of AI for Good</a:t>
            </a:r>
            <a:endParaRPr kumimoji="0" sz="3600" b="1" i="1"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90000"/>
              </a:lnSpc>
              <a:spcBef>
                <a:spcPts val="0"/>
              </a:spcBef>
              <a:spcAft>
                <a:spcPts val="0"/>
              </a:spcAft>
              <a:buClr>
                <a:srgbClr val="3E8DA9"/>
              </a:buClr>
              <a:buSzPts val="5400"/>
              <a:buFont typeface="Arial"/>
              <a:buNone/>
              <a:tabLst/>
              <a:defRPr/>
            </a:pPr>
            <a:endParaRPr kumimoji="0" sz="36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3" name="Google Shape;53;p13"/>
          <p:cNvGrpSpPr/>
          <p:nvPr/>
        </p:nvGrpSpPr>
        <p:grpSpPr>
          <a:xfrm>
            <a:off x="4996502" y="4831815"/>
            <a:ext cx="2199058" cy="1692039"/>
            <a:chOff x="142792" y="1573967"/>
            <a:chExt cx="5694091" cy="4463306"/>
          </a:xfrm>
        </p:grpSpPr>
        <p:sp>
          <p:nvSpPr>
            <p:cNvPr id="54" name="Google Shape;54;p13"/>
            <p:cNvSpPr/>
            <p:nvPr/>
          </p:nvSpPr>
          <p:spPr>
            <a:xfrm>
              <a:off x="1892310" y="3671473"/>
              <a:ext cx="2204100" cy="2365800"/>
            </a:xfrm>
            <a:prstGeom prst="ellipse">
              <a:avLst/>
            </a:prstGeom>
            <a:solidFill>
              <a:srgbClr val="BF9000">
                <a:alpha val="70980"/>
              </a:srgbClr>
            </a:solidFill>
            <a:ln>
              <a:noFill/>
            </a:ln>
          </p:spPr>
          <p:txBody>
            <a:bodyPr spcFirstLastPara="1" wrap="square" lIns="89375" tIns="44675" rIns="89375" bIns="446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5" name="Google Shape;55;p13"/>
            <p:cNvSpPr/>
            <p:nvPr/>
          </p:nvSpPr>
          <p:spPr>
            <a:xfrm>
              <a:off x="142792" y="2711127"/>
              <a:ext cx="2204100" cy="2365800"/>
            </a:xfrm>
            <a:prstGeom prst="ellipse">
              <a:avLst/>
            </a:prstGeom>
            <a:solidFill>
              <a:srgbClr val="520645">
                <a:alpha val="91760"/>
              </a:srgbClr>
            </a:solidFill>
            <a:ln>
              <a:noFill/>
            </a:ln>
          </p:spPr>
          <p:txBody>
            <a:bodyPr spcFirstLastPara="1" wrap="square" lIns="89375" tIns="44675" rIns="89375" bIns="446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20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6" name="Google Shape;56;p13"/>
            <p:cNvSpPr/>
            <p:nvPr/>
          </p:nvSpPr>
          <p:spPr>
            <a:xfrm>
              <a:off x="3632783" y="2711127"/>
              <a:ext cx="2204100" cy="2365800"/>
            </a:xfrm>
            <a:prstGeom prst="ellipse">
              <a:avLst/>
            </a:prstGeom>
            <a:solidFill>
              <a:srgbClr val="525252">
                <a:alpha val="70980"/>
              </a:srgbClr>
            </a:solidFill>
            <a:ln>
              <a:noFill/>
            </a:ln>
          </p:spPr>
          <p:txBody>
            <a:bodyPr spcFirstLastPara="1" wrap="square" lIns="89375" tIns="44675" rIns="89375" bIns="446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20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3"/>
            <p:cNvSpPr/>
            <p:nvPr/>
          </p:nvSpPr>
          <p:spPr>
            <a:xfrm>
              <a:off x="1883681" y="1573967"/>
              <a:ext cx="2204100" cy="2365800"/>
            </a:xfrm>
            <a:prstGeom prst="ellipse">
              <a:avLst/>
            </a:prstGeom>
            <a:solidFill>
              <a:srgbClr val="E50173">
                <a:alpha val="69800"/>
              </a:srgbClr>
            </a:solidFill>
            <a:ln>
              <a:noFill/>
            </a:ln>
          </p:spPr>
          <p:txBody>
            <a:bodyPr spcFirstLastPara="1" wrap="square" lIns="89375" tIns="44675" rIns="89375" bIns="446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2000" b="0" i="0" u="none" strike="noStrike" kern="0" cap="none" spc="0" normalizeH="0" baseline="0" noProof="0">
                <a:ln>
                  <a:noFill/>
                </a:ln>
                <a:solidFill>
                  <a:srgbClr val="FFFFFF"/>
                </a:solidFill>
                <a:effectLst/>
                <a:uLnTx/>
                <a:uFillTx/>
                <a:latin typeface="Arial"/>
                <a:ea typeface="Arial"/>
                <a:cs typeface="Arial"/>
                <a:sym typeface="Arial"/>
              </a:endParaRPr>
            </a:p>
          </p:txBody>
        </p:sp>
      </p:grpSp>
    </p:spTree>
    <p:extLst>
      <p:ext uri="{BB962C8B-B14F-4D97-AF65-F5344CB8AC3E}">
        <p14:creationId xmlns:p14="http://schemas.microsoft.com/office/powerpoint/2010/main" val="731974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2020A1-0094-447E-9111-7EB01074D15F}"/>
              </a:ext>
            </a:extLst>
          </p:cNvPr>
          <p:cNvSpPr>
            <a:spLocks noGrp="1"/>
          </p:cNvSpPr>
          <p:nvPr>
            <p:ph idx="4294967295"/>
          </p:nvPr>
        </p:nvSpPr>
        <p:spPr>
          <a:xfrm>
            <a:off x="710232" y="690070"/>
            <a:ext cx="4692650" cy="2455863"/>
          </a:xfrm>
        </p:spPr>
        <p:txBody>
          <a:bodyPr>
            <a:noAutofit/>
          </a:bodyPr>
          <a:lstStyle/>
          <a:p>
            <a:pPr marL="0" indent="0" algn="ctr">
              <a:buNone/>
            </a:pPr>
            <a:r>
              <a:rPr lang="en-US" sz="4800" b="1" i="1" dirty="0"/>
              <a:t>What if</a:t>
            </a:r>
          </a:p>
          <a:p>
            <a:pPr marL="0" indent="0" algn="ctr">
              <a:buNone/>
            </a:pPr>
            <a:r>
              <a:rPr lang="en-US" sz="4800" b="1" dirty="0">
                <a:solidFill>
                  <a:srgbClr val="3E8DA9"/>
                </a:solidFill>
              </a:rPr>
              <a:t>50 Projects</a:t>
            </a:r>
          </a:p>
          <a:p>
            <a:pPr marL="0" indent="0" algn="ctr">
              <a:buNone/>
            </a:pPr>
            <a:r>
              <a:rPr lang="en-US" sz="4800" b="1" dirty="0"/>
              <a:t>x </a:t>
            </a:r>
          </a:p>
          <a:p>
            <a:pPr marL="0" indent="0" algn="ctr">
              <a:buNone/>
            </a:pPr>
            <a:r>
              <a:rPr lang="en-US" sz="4800" b="1" dirty="0">
                <a:solidFill>
                  <a:srgbClr val="3E8DA9"/>
                </a:solidFill>
              </a:rPr>
              <a:t>100 Nations</a:t>
            </a:r>
          </a:p>
          <a:p>
            <a:pPr marL="0" indent="0" algn="ctr">
              <a:buNone/>
            </a:pPr>
            <a:r>
              <a:rPr lang="en-US" sz="4800" b="1" dirty="0"/>
              <a:t>in</a:t>
            </a:r>
          </a:p>
          <a:p>
            <a:pPr marL="0" indent="0" algn="ctr">
              <a:buNone/>
            </a:pPr>
            <a:r>
              <a:rPr lang="en-US" sz="4800" b="1" dirty="0">
                <a:solidFill>
                  <a:srgbClr val="3E8DA9"/>
                </a:solidFill>
              </a:rPr>
              <a:t>5 years</a:t>
            </a:r>
          </a:p>
          <a:p>
            <a:pPr marL="0" indent="0" algn="ctr">
              <a:buNone/>
            </a:pPr>
            <a:r>
              <a:rPr lang="en-US" sz="4800" b="1" dirty="0"/>
              <a:t>?</a:t>
            </a:r>
            <a:endParaRPr lang="en-US" sz="4800" dirty="0"/>
          </a:p>
        </p:txBody>
      </p:sp>
      <p:pic>
        <p:nvPicPr>
          <p:cNvPr id="10" name="Picture 2" descr="Image result for transparent image earth">
            <a:extLst>
              <a:ext uri="{FF2B5EF4-FFF2-40B4-BE49-F238E27FC236}">
                <a16:creationId xmlns:a16="http://schemas.microsoft.com/office/drawing/2014/main" id="{E346B58C-604C-4657-9D1A-C009C744F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130" y="901700"/>
            <a:ext cx="5054599" cy="505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492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Shape 689"/>
        <p:cNvGrpSpPr/>
        <p:nvPr/>
      </p:nvGrpSpPr>
      <p:grpSpPr>
        <a:xfrm>
          <a:off x="0" y="0"/>
          <a:ext cx="0" cy="0"/>
          <a:chOff x="0" y="0"/>
          <a:chExt cx="0" cy="0"/>
        </a:xfrm>
      </p:grpSpPr>
      <p:sp>
        <p:nvSpPr>
          <p:cNvPr id="4" name="Title 3">
            <a:extLst>
              <a:ext uri="{FF2B5EF4-FFF2-40B4-BE49-F238E27FC236}">
                <a16:creationId xmlns:a16="http://schemas.microsoft.com/office/drawing/2014/main" id="{8DB3D25F-43F0-45DB-A559-23EAE6B89750}"/>
              </a:ext>
            </a:extLst>
          </p:cNvPr>
          <p:cNvSpPr>
            <a:spLocks noGrp="1"/>
          </p:cNvSpPr>
          <p:nvPr>
            <p:ph type="title"/>
          </p:nvPr>
        </p:nvSpPr>
        <p:spPr>
          <a:xfrm>
            <a:off x="744415" y="72647"/>
            <a:ext cx="10515600" cy="896816"/>
          </a:xfrm>
        </p:spPr>
        <p:txBody>
          <a:bodyPr/>
          <a:lstStyle/>
          <a:p>
            <a:r>
              <a:rPr lang="en-US" dirty="0">
                <a:solidFill>
                  <a:schemeClr val="accent6">
                    <a:lumMod val="75000"/>
                  </a:schemeClr>
                </a:solidFill>
              </a:rPr>
              <a:t>Scaling Funnel </a:t>
            </a:r>
            <a:r>
              <a:rPr lang="en-US" dirty="0"/>
              <a:t>: The Big Picture, End-to-End</a:t>
            </a:r>
          </a:p>
        </p:txBody>
      </p:sp>
      <p:sp>
        <p:nvSpPr>
          <p:cNvPr id="25" name="Google Shape;771;p129">
            <a:extLst>
              <a:ext uri="{FF2B5EF4-FFF2-40B4-BE49-F238E27FC236}">
                <a16:creationId xmlns:a16="http://schemas.microsoft.com/office/drawing/2014/main" id="{B3365312-E5A4-4D2D-816B-53691586A7B4}"/>
              </a:ext>
            </a:extLst>
          </p:cNvPr>
          <p:cNvSpPr/>
          <p:nvPr/>
        </p:nvSpPr>
        <p:spPr>
          <a:xfrm>
            <a:off x="5272312" y="2949663"/>
            <a:ext cx="2204097" cy="2365814"/>
          </a:xfrm>
          <a:prstGeom prst="ellipse">
            <a:avLst/>
          </a:prstGeom>
          <a:solidFill>
            <a:srgbClr val="BF9000">
              <a:alpha val="71370"/>
            </a:srgbClr>
          </a:solidFill>
          <a:ln>
            <a:noFill/>
          </a:ln>
        </p:spPr>
        <p:txBody>
          <a:bodyPr spcFirstLastPara="1" wrap="square" lIns="89377" tIns="44689" rIns="89377" bIns="44689" anchor="ctr" anchorCtr="0">
            <a:noAutofit/>
          </a:bodyPr>
          <a:lstStyle/>
          <a:p>
            <a:pPr algn="ctr">
              <a:buClr>
                <a:srgbClr val="FFFFFF"/>
              </a:buClr>
              <a:buSzPts val="1400"/>
            </a:pPr>
            <a:endParaRPr sz="1100">
              <a:solidFill>
                <a:srgbClr val="FFFFFF"/>
              </a:solidFill>
              <a:latin typeface="Gibson"/>
              <a:cs typeface="Calibri"/>
              <a:sym typeface="Calibri"/>
            </a:endParaRPr>
          </a:p>
        </p:txBody>
      </p:sp>
      <p:sp>
        <p:nvSpPr>
          <p:cNvPr id="28" name="Google Shape;773;p129">
            <a:extLst>
              <a:ext uri="{FF2B5EF4-FFF2-40B4-BE49-F238E27FC236}">
                <a16:creationId xmlns:a16="http://schemas.microsoft.com/office/drawing/2014/main" id="{07330F8D-7DC7-43A8-B096-3C8621B63845}"/>
              </a:ext>
            </a:extLst>
          </p:cNvPr>
          <p:cNvSpPr txBox="1"/>
          <p:nvPr/>
        </p:nvSpPr>
        <p:spPr>
          <a:xfrm>
            <a:off x="5255054" y="3715548"/>
            <a:ext cx="2204097" cy="761203"/>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200" b="1" i="0" u="none" strike="noStrike" kern="1200" cap="none" spc="0" normalizeH="0" baseline="0" noProof="0" dirty="0">
                <a:ln>
                  <a:noFill/>
                </a:ln>
                <a:solidFill>
                  <a:srgbClr val="FFFFFF"/>
                </a:solidFill>
                <a:effectLst/>
                <a:uLnTx/>
                <a:uFillTx/>
                <a:latin typeface="Gibson"/>
                <a:ea typeface="Arial"/>
                <a:cs typeface="Arial"/>
                <a:sym typeface="Arial"/>
              </a:rPr>
              <a:t>Problem solvers</a:t>
            </a:r>
            <a:endParaRPr kumimoji="0" sz="1400" b="0" i="0" u="none" strike="noStrike" kern="1200" cap="none" spc="0" normalizeH="0" baseline="0" noProof="0" dirty="0">
              <a:ln>
                <a:noFill/>
              </a:ln>
              <a:solidFill>
                <a:srgbClr val="000000"/>
              </a:solidFill>
              <a:effectLst/>
              <a:uLnTx/>
              <a:uFillTx/>
              <a:latin typeface="Gibson"/>
              <a:ea typeface="Arial"/>
              <a:cs typeface="Arial"/>
              <a:sym typeface="Arial"/>
            </a:endParaRPr>
          </a:p>
        </p:txBody>
      </p:sp>
      <p:sp>
        <p:nvSpPr>
          <p:cNvPr id="29" name="Google Shape;774;p129">
            <a:extLst>
              <a:ext uri="{FF2B5EF4-FFF2-40B4-BE49-F238E27FC236}">
                <a16:creationId xmlns:a16="http://schemas.microsoft.com/office/drawing/2014/main" id="{2BB6DE84-17B6-4B58-89EC-776CF63C8F49}"/>
              </a:ext>
            </a:extLst>
          </p:cNvPr>
          <p:cNvSpPr/>
          <p:nvPr/>
        </p:nvSpPr>
        <p:spPr>
          <a:xfrm>
            <a:off x="6835462" y="1918854"/>
            <a:ext cx="2204097" cy="2365814"/>
          </a:xfrm>
          <a:prstGeom prst="ellipse">
            <a:avLst/>
          </a:prstGeom>
          <a:solidFill>
            <a:srgbClr val="520645">
              <a:alpha val="92000"/>
            </a:srgbClr>
          </a:solidFill>
          <a:ln>
            <a:noFill/>
          </a:ln>
        </p:spPr>
        <p:txBody>
          <a:bodyPr spcFirstLastPara="1" wrap="square" lIns="89377" tIns="44689" rIns="89377" bIns="44689" anchor="ctr" anchorCtr="0">
            <a:noAutofit/>
          </a:bodyPr>
          <a:lstStyle/>
          <a:p>
            <a:pPr algn="ctr">
              <a:buClr>
                <a:srgbClr val="FFFFFF"/>
              </a:buClr>
              <a:buSzPts val="1400"/>
            </a:pPr>
            <a:endParaRPr sz="1100">
              <a:solidFill>
                <a:srgbClr val="FFFFFF"/>
              </a:solidFill>
              <a:latin typeface="Gibson"/>
              <a:cs typeface="Calibri"/>
              <a:sym typeface="Calibri"/>
            </a:endParaRPr>
          </a:p>
        </p:txBody>
      </p:sp>
      <p:sp>
        <p:nvSpPr>
          <p:cNvPr id="30" name="Google Shape;775;p129">
            <a:extLst>
              <a:ext uri="{FF2B5EF4-FFF2-40B4-BE49-F238E27FC236}">
                <a16:creationId xmlns:a16="http://schemas.microsoft.com/office/drawing/2014/main" id="{FC24963D-EA30-430A-B28B-4FA06E7D2C4A}"/>
              </a:ext>
            </a:extLst>
          </p:cNvPr>
          <p:cNvSpPr txBox="1"/>
          <p:nvPr/>
        </p:nvSpPr>
        <p:spPr>
          <a:xfrm>
            <a:off x="7072310" y="2637007"/>
            <a:ext cx="1686453" cy="761203"/>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200" b="1" i="0" u="none" strike="noStrike" kern="1200" cap="none" spc="0" normalizeH="0" baseline="0" noProof="0" dirty="0">
                <a:ln>
                  <a:noFill/>
                </a:ln>
                <a:solidFill>
                  <a:srgbClr val="FFFFFF"/>
                </a:solidFill>
                <a:effectLst/>
                <a:uLnTx/>
                <a:uFillTx/>
                <a:latin typeface="Gibson"/>
                <a:ea typeface="Arial"/>
                <a:cs typeface="Arial"/>
                <a:sym typeface="Arial"/>
              </a:rPr>
              <a:t>Data owners</a:t>
            </a:r>
            <a:endParaRPr kumimoji="0" sz="1400" b="0" i="0" u="none" strike="noStrike" kern="1200" cap="none" spc="0" normalizeH="0" baseline="0" noProof="0" dirty="0">
              <a:ln>
                <a:noFill/>
              </a:ln>
              <a:solidFill>
                <a:srgbClr val="000000"/>
              </a:solidFill>
              <a:effectLst/>
              <a:uLnTx/>
              <a:uFillTx/>
              <a:latin typeface="Gibson"/>
              <a:ea typeface="Arial"/>
              <a:cs typeface="Arial"/>
              <a:sym typeface="Arial"/>
            </a:endParaRPr>
          </a:p>
        </p:txBody>
      </p:sp>
      <p:sp>
        <p:nvSpPr>
          <p:cNvPr id="31" name="Google Shape;770;p129">
            <a:extLst>
              <a:ext uri="{FF2B5EF4-FFF2-40B4-BE49-F238E27FC236}">
                <a16:creationId xmlns:a16="http://schemas.microsoft.com/office/drawing/2014/main" id="{1E1D17C8-EEAF-4B0F-8B4D-30D899B8E40B}"/>
              </a:ext>
            </a:extLst>
          </p:cNvPr>
          <p:cNvSpPr/>
          <p:nvPr/>
        </p:nvSpPr>
        <p:spPr>
          <a:xfrm>
            <a:off x="5226166" y="1015996"/>
            <a:ext cx="2204097" cy="2365814"/>
          </a:xfrm>
          <a:prstGeom prst="ellipse">
            <a:avLst/>
          </a:prstGeom>
          <a:solidFill>
            <a:srgbClr val="E50173">
              <a:alpha val="69804"/>
            </a:srgbClr>
          </a:solidFill>
          <a:ln>
            <a:noFill/>
          </a:ln>
        </p:spPr>
        <p:txBody>
          <a:bodyPr spcFirstLastPara="1" wrap="square" lIns="89377" tIns="44689" rIns="89377" bIns="44689" anchor="ctr" anchorCtr="0">
            <a:noAutofit/>
          </a:bodyPr>
          <a:lstStyle/>
          <a:p>
            <a:pPr algn="ctr">
              <a:buClr>
                <a:srgbClr val="FFFFFF"/>
              </a:buClr>
              <a:buSzPts val="1400"/>
            </a:pPr>
            <a:endParaRPr sz="1100">
              <a:solidFill>
                <a:srgbClr val="FFFFFF"/>
              </a:solidFill>
              <a:latin typeface="Gibson"/>
              <a:cs typeface="Calibri"/>
              <a:sym typeface="Calibri"/>
            </a:endParaRPr>
          </a:p>
        </p:txBody>
      </p:sp>
      <p:sp>
        <p:nvSpPr>
          <p:cNvPr id="32" name="Google Shape;772;p129">
            <a:extLst>
              <a:ext uri="{FF2B5EF4-FFF2-40B4-BE49-F238E27FC236}">
                <a16:creationId xmlns:a16="http://schemas.microsoft.com/office/drawing/2014/main" id="{F50C70AE-A219-4AFF-8471-5D0951EE3E14}"/>
              </a:ext>
            </a:extLst>
          </p:cNvPr>
          <p:cNvSpPr txBox="1"/>
          <p:nvPr/>
        </p:nvSpPr>
        <p:spPr>
          <a:xfrm>
            <a:off x="5226166" y="1717190"/>
            <a:ext cx="2204097" cy="761203"/>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200" b="1" i="0" u="none" strike="noStrike" kern="1200" cap="none" spc="0" normalizeH="0" baseline="0" noProof="0" dirty="0">
                <a:ln>
                  <a:noFill/>
                </a:ln>
                <a:solidFill>
                  <a:srgbClr val="FFFFFF"/>
                </a:solidFill>
                <a:effectLst/>
                <a:uLnTx/>
                <a:uFillTx/>
                <a:latin typeface="Gibson"/>
                <a:ea typeface="Arial"/>
                <a:cs typeface="Arial"/>
                <a:sym typeface="Arial"/>
              </a:rPr>
              <a:t>Problem owners</a:t>
            </a:r>
            <a:endParaRPr kumimoji="0" sz="1400" b="0" i="0" u="none" strike="noStrike" kern="1200" cap="none" spc="0" normalizeH="0" baseline="0" noProof="0" dirty="0">
              <a:ln>
                <a:noFill/>
              </a:ln>
              <a:solidFill>
                <a:srgbClr val="000000"/>
              </a:solidFill>
              <a:effectLst/>
              <a:uLnTx/>
              <a:uFillTx/>
              <a:latin typeface="Gibson"/>
              <a:ea typeface="Arial"/>
              <a:cs typeface="Arial"/>
              <a:sym typeface="Arial"/>
            </a:endParaRPr>
          </a:p>
        </p:txBody>
      </p:sp>
      <p:grpSp>
        <p:nvGrpSpPr>
          <p:cNvPr id="47" name="Group 46">
            <a:extLst>
              <a:ext uri="{FF2B5EF4-FFF2-40B4-BE49-F238E27FC236}">
                <a16:creationId xmlns:a16="http://schemas.microsoft.com/office/drawing/2014/main" id="{55BCFBC9-BDE4-43A9-823E-2C866B09DCF2}"/>
              </a:ext>
            </a:extLst>
          </p:cNvPr>
          <p:cNvGrpSpPr/>
          <p:nvPr/>
        </p:nvGrpSpPr>
        <p:grpSpPr>
          <a:xfrm>
            <a:off x="81358" y="961292"/>
            <a:ext cx="5154810" cy="5559457"/>
            <a:chOff x="840502" y="179498"/>
            <a:chExt cx="4879692" cy="6341252"/>
          </a:xfrm>
        </p:grpSpPr>
        <p:sp>
          <p:nvSpPr>
            <p:cNvPr id="48" name="Trapezoid 47">
              <a:extLst>
                <a:ext uri="{FF2B5EF4-FFF2-40B4-BE49-F238E27FC236}">
                  <a16:creationId xmlns:a16="http://schemas.microsoft.com/office/drawing/2014/main" id="{5E2B2D04-BBC5-44C8-8D90-FD855333FC29}"/>
                </a:ext>
              </a:extLst>
            </p:cNvPr>
            <p:cNvSpPr/>
            <p:nvPr/>
          </p:nvSpPr>
          <p:spPr>
            <a:xfrm rot="10800000">
              <a:off x="888482" y="179498"/>
              <a:ext cx="4824982" cy="6341252"/>
            </a:xfrm>
            <a:prstGeom prst="trapezoid">
              <a:avLst>
                <a:gd name="adj" fmla="val 3125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78479"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9" name="Google Shape;690;p125">
              <a:extLst>
                <a:ext uri="{FF2B5EF4-FFF2-40B4-BE49-F238E27FC236}">
                  <a16:creationId xmlns:a16="http://schemas.microsoft.com/office/drawing/2014/main" id="{7732C618-BE81-4289-ACB0-549BC2CB548F}"/>
                </a:ext>
              </a:extLst>
            </p:cNvPr>
            <p:cNvSpPr txBox="1"/>
            <p:nvPr/>
          </p:nvSpPr>
          <p:spPr>
            <a:xfrm>
              <a:off x="840507" y="179498"/>
              <a:ext cx="4824980" cy="822960"/>
            </a:xfrm>
            <a:prstGeom prst="rect">
              <a:avLst/>
            </a:prstGeom>
            <a:noFill/>
            <a:ln>
              <a:noFill/>
            </a:ln>
          </p:spPr>
          <p:txBody>
            <a:bodyPr spcFirstLastPara="1" wrap="square" lIns="116474" tIns="58221" rIns="116474" bIns="58221" anchor="t" anchorCtr="0">
              <a:noAutofit/>
            </a:bodyPr>
            <a:lstStyle/>
            <a:p>
              <a:pPr marL="0" marR="0" lvl="0" indent="0" algn="ctr" defTabSz="1178479" rtl="0" eaLnBrk="1" fontAlgn="auto" latinLnBrk="0" hangingPunct="1">
                <a:lnSpc>
                  <a:spcPct val="100000"/>
                </a:lnSpc>
                <a:spcBef>
                  <a:spcPts val="0"/>
                </a:spcBef>
                <a:spcAft>
                  <a:spcPts val="4511"/>
                </a:spcAft>
                <a:buClr>
                  <a:srgbClr val="000000"/>
                </a:buClr>
                <a:buSzTx/>
                <a:buFontTx/>
                <a:buNone/>
                <a:tabLst/>
                <a:defRPr/>
              </a:pPr>
              <a:r>
                <a:rPr kumimoji="0" lang="en-US" sz="3600" b="1" i="0" u="none" strike="noStrike" kern="0" cap="none" spc="0" normalizeH="0" baseline="0" noProof="0" dirty="0">
                  <a:ln>
                    <a:noFill/>
                  </a:ln>
                  <a:solidFill>
                    <a:schemeClr val="bg1"/>
                  </a:solidFill>
                  <a:effectLst/>
                  <a:uLnTx/>
                  <a:uFillTx/>
                  <a:latin typeface="Gibson"/>
                  <a:ea typeface="Calibri"/>
                  <a:cs typeface="Calibri"/>
                  <a:sym typeface="Calibri"/>
                </a:rPr>
                <a:t>Problem specified</a:t>
              </a:r>
            </a:p>
          </p:txBody>
        </p:sp>
        <p:grpSp>
          <p:nvGrpSpPr>
            <p:cNvPr id="50" name="Group 49">
              <a:extLst>
                <a:ext uri="{FF2B5EF4-FFF2-40B4-BE49-F238E27FC236}">
                  <a16:creationId xmlns:a16="http://schemas.microsoft.com/office/drawing/2014/main" id="{2990C6DF-B31E-4DB7-AB80-6D2B175798A8}"/>
                </a:ext>
              </a:extLst>
            </p:cNvPr>
            <p:cNvGrpSpPr/>
            <p:nvPr/>
          </p:nvGrpSpPr>
          <p:grpSpPr>
            <a:xfrm>
              <a:off x="2992225" y="1039275"/>
              <a:ext cx="546522" cy="4118716"/>
              <a:chOff x="2734320" y="1070535"/>
              <a:chExt cx="546522" cy="4118716"/>
            </a:xfrm>
          </p:grpSpPr>
          <p:sp>
            <p:nvSpPr>
              <p:cNvPr id="54" name="Arrow: Down 53">
                <a:extLst>
                  <a:ext uri="{FF2B5EF4-FFF2-40B4-BE49-F238E27FC236}">
                    <a16:creationId xmlns:a16="http://schemas.microsoft.com/office/drawing/2014/main" id="{E0AD3E04-F71A-4839-A5BE-0C9BCC7FADAE}"/>
                  </a:ext>
                </a:extLst>
              </p:cNvPr>
              <p:cNvSpPr/>
              <p:nvPr/>
            </p:nvSpPr>
            <p:spPr>
              <a:xfrm>
                <a:off x="2744891" y="1070535"/>
                <a:ext cx="516875" cy="60125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78479"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Gibson"/>
                  <a:ea typeface="+mn-ea"/>
                  <a:cs typeface="+mn-cs"/>
                  <a:sym typeface="Arial"/>
                </a:endParaRPr>
              </a:p>
            </p:txBody>
          </p:sp>
          <p:sp>
            <p:nvSpPr>
              <p:cNvPr id="55" name="Arrow: Down 54">
                <a:extLst>
                  <a:ext uri="{FF2B5EF4-FFF2-40B4-BE49-F238E27FC236}">
                    <a16:creationId xmlns:a16="http://schemas.microsoft.com/office/drawing/2014/main" id="{E3364CD8-193B-456C-98B5-9E8D84D3ECC4}"/>
                  </a:ext>
                </a:extLst>
              </p:cNvPr>
              <p:cNvSpPr/>
              <p:nvPr/>
            </p:nvSpPr>
            <p:spPr>
              <a:xfrm>
                <a:off x="2734320" y="2479585"/>
                <a:ext cx="516875" cy="60125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78479"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Gibson"/>
                  <a:ea typeface="+mn-ea"/>
                  <a:cs typeface="+mn-cs"/>
                  <a:sym typeface="Arial"/>
                </a:endParaRPr>
              </a:p>
            </p:txBody>
          </p:sp>
          <p:sp>
            <p:nvSpPr>
              <p:cNvPr id="56" name="Arrow: Down 55">
                <a:extLst>
                  <a:ext uri="{FF2B5EF4-FFF2-40B4-BE49-F238E27FC236}">
                    <a16:creationId xmlns:a16="http://schemas.microsoft.com/office/drawing/2014/main" id="{4BD9BC28-E029-47D6-B64A-2D6333720D7B}"/>
                  </a:ext>
                </a:extLst>
              </p:cNvPr>
              <p:cNvSpPr/>
              <p:nvPr/>
            </p:nvSpPr>
            <p:spPr>
              <a:xfrm>
                <a:off x="2763967" y="4587994"/>
                <a:ext cx="516875" cy="60125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78479"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Gibson"/>
                  <a:ea typeface="+mn-ea"/>
                  <a:cs typeface="+mn-cs"/>
                  <a:sym typeface="Arial"/>
                </a:endParaRPr>
              </a:p>
            </p:txBody>
          </p:sp>
        </p:grpSp>
        <p:sp>
          <p:nvSpPr>
            <p:cNvPr id="51" name="Google Shape;690;p125">
              <a:extLst>
                <a:ext uri="{FF2B5EF4-FFF2-40B4-BE49-F238E27FC236}">
                  <a16:creationId xmlns:a16="http://schemas.microsoft.com/office/drawing/2014/main" id="{F35B3248-CA92-48F4-8BE8-80AF9EF03EDE}"/>
                </a:ext>
              </a:extLst>
            </p:cNvPr>
            <p:cNvSpPr txBox="1"/>
            <p:nvPr/>
          </p:nvSpPr>
          <p:spPr>
            <a:xfrm>
              <a:off x="840502" y="3134769"/>
              <a:ext cx="4824980" cy="822960"/>
            </a:xfrm>
            <a:prstGeom prst="rect">
              <a:avLst/>
            </a:prstGeom>
            <a:noFill/>
            <a:ln>
              <a:noFill/>
            </a:ln>
          </p:spPr>
          <p:txBody>
            <a:bodyPr spcFirstLastPara="1" wrap="square" lIns="116474" tIns="58221" rIns="116474" bIns="58221" anchor="t" anchorCtr="0">
              <a:noAutofit/>
            </a:bodyPr>
            <a:lstStyle/>
            <a:p>
              <a:pPr marL="0" marR="0" lvl="0" indent="0" algn="ctr" defTabSz="1178479" rtl="0" eaLnBrk="1" fontAlgn="auto" latinLnBrk="0" hangingPunct="1">
                <a:lnSpc>
                  <a:spcPct val="100000"/>
                </a:lnSpc>
                <a:spcBef>
                  <a:spcPts val="0"/>
                </a:spcBef>
                <a:buClr>
                  <a:srgbClr val="000000"/>
                </a:buClr>
                <a:buSzTx/>
                <a:buFontTx/>
                <a:buNone/>
                <a:tabLst/>
                <a:defRPr/>
              </a:pPr>
              <a:r>
                <a:rPr kumimoji="0" lang="en-US" sz="3600" b="1" i="0" u="none" strike="noStrike" kern="0" cap="none" spc="0" normalizeH="0" baseline="0" noProof="0" dirty="0">
                  <a:ln>
                    <a:noFill/>
                  </a:ln>
                  <a:solidFill>
                    <a:schemeClr val="bg1"/>
                  </a:solidFill>
                  <a:effectLst/>
                  <a:uLnTx/>
                  <a:uFillTx/>
                  <a:latin typeface="Gibson"/>
                  <a:ea typeface="Calibri"/>
                  <a:cs typeface="Calibri"/>
                  <a:sym typeface="Calibri"/>
                </a:rPr>
                <a:t>0 </a:t>
              </a:r>
              <a:r>
                <a:rPr kumimoji="0" lang="en-US" sz="3600" b="1" i="0" u="none" strike="noStrike" kern="0" cap="none" spc="0" normalizeH="0" baseline="0" noProof="0" dirty="0">
                  <a:ln>
                    <a:noFill/>
                  </a:ln>
                  <a:solidFill>
                    <a:schemeClr val="bg1"/>
                  </a:solidFill>
                  <a:effectLst/>
                  <a:uLnTx/>
                  <a:uFillTx/>
                  <a:latin typeface="Gibson"/>
                  <a:ea typeface="Calibri"/>
                  <a:cs typeface="Calibri"/>
                  <a:sym typeface="Wingdings" panose="05000000000000000000" pitchFamily="2" charset="2"/>
                </a:rPr>
                <a:t> 1 </a:t>
              </a:r>
            </a:p>
            <a:p>
              <a:pPr marL="0" marR="0" lvl="0" indent="0" algn="ctr" defTabSz="1178479" rtl="0" eaLnBrk="1" fontAlgn="auto" latinLnBrk="0" hangingPunct="1">
                <a:lnSpc>
                  <a:spcPct val="100000"/>
                </a:lnSpc>
                <a:spcBef>
                  <a:spcPts val="0"/>
                </a:spcBef>
                <a:buClr>
                  <a:srgbClr val="000000"/>
                </a:buClr>
                <a:buSzTx/>
                <a:buFontTx/>
                <a:buNone/>
                <a:tabLst/>
                <a:defRPr/>
              </a:pPr>
              <a:r>
                <a:rPr kumimoji="0" lang="en-US" sz="3600" b="1" i="0" u="none" strike="noStrike" kern="0" cap="none" spc="0" normalizeH="0" baseline="0" noProof="0" dirty="0">
                  <a:ln>
                    <a:noFill/>
                  </a:ln>
                  <a:solidFill>
                    <a:schemeClr val="bg1"/>
                  </a:solidFill>
                  <a:effectLst/>
                  <a:uLnTx/>
                  <a:uFillTx/>
                  <a:latin typeface="Gibson"/>
                  <a:ea typeface="Calibri"/>
                  <a:cs typeface="Calibri"/>
                  <a:sym typeface="Wingdings" panose="05000000000000000000" pitchFamily="2" charset="2"/>
                </a:rPr>
                <a:t>in the field</a:t>
              </a:r>
              <a:endParaRPr kumimoji="0" lang="en-US" sz="3600" b="1" i="0" u="none" strike="noStrike" kern="0" cap="none" spc="0" normalizeH="0" baseline="0" noProof="0" dirty="0">
                <a:ln>
                  <a:noFill/>
                </a:ln>
                <a:solidFill>
                  <a:schemeClr val="bg1"/>
                </a:solidFill>
                <a:effectLst/>
                <a:uLnTx/>
                <a:uFillTx/>
                <a:latin typeface="Gibson"/>
                <a:ea typeface="Calibri"/>
                <a:cs typeface="Calibri"/>
                <a:sym typeface="Calibri"/>
              </a:endParaRPr>
            </a:p>
          </p:txBody>
        </p:sp>
        <p:sp>
          <p:nvSpPr>
            <p:cNvPr id="52" name="Google Shape;690;p125">
              <a:extLst>
                <a:ext uri="{FF2B5EF4-FFF2-40B4-BE49-F238E27FC236}">
                  <a16:creationId xmlns:a16="http://schemas.microsoft.com/office/drawing/2014/main" id="{FD94267E-0FB3-4E6A-AFA8-1C3CAE51F533}"/>
                </a:ext>
              </a:extLst>
            </p:cNvPr>
            <p:cNvSpPr txBox="1"/>
            <p:nvPr/>
          </p:nvSpPr>
          <p:spPr>
            <a:xfrm>
              <a:off x="840507" y="1561307"/>
              <a:ext cx="4824980" cy="822960"/>
            </a:xfrm>
            <a:prstGeom prst="rect">
              <a:avLst/>
            </a:prstGeom>
            <a:noFill/>
            <a:ln>
              <a:noFill/>
            </a:ln>
          </p:spPr>
          <p:txBody>
            <a:bodyPr spcFirstLastPara="1" wrap="square" lIns="116474" tIns="58221" rIns="116474" bIns="58221" anchor="t" anchorCtr="0">
              <a:noAutofit/>
            </a:bodyPr>
            <a:lstStyle/>
            <a:p>
              <a:pPr marL="0" marR="0" lvl="0" indent="0" algn="ctr" defTabSz="1178479" rtl="0" eaLnBrk="1" fontAlgn="auto" latinLnBrk="0" hangingPunct="1">
                <a:lnSpc>
                  <a:spcPct val="100000"/>
                </a:lnSpc>
                <a:spcBef>
                  <a:spcPts val="0"/>
                </a:spcBef>
                <a:spcAft>
                  <a:spcPts val="4511"/>
                </a:spcAft>
                <a:buClr>
                  <a:srgbClr val="000000"/>
                </a:buClr>
                <a:buSzTx/>
                <a:buFontTx/>
                <a:buNone/>
                <a:tabLst/>
                <a:defRPr/>
              </a:pPr>
              <a:r>
                <a:rPr kumimoji="0" lang="en-US" sz="3600" b="1" i="0" u="none" strike="noStrike" kern="0" cap="none" spc="0" normalizeH="0" baseline="0" noProof="0" dirty="0">
                  <a:ln>
                    <a:noFill/>
                  </a:ln>
                  <a:solidFill>
                    <a:schemeClr val="bg1"/>
                  </a:solidFill>
                  <a:effectLst/>
                  <a:uLnTx/>
                  <a:uFillTx/>
                  <a:latin typeface="Gibson"/>
                  <a:ea typeface="Calibri"/>
                  <a:cs typeface="Calibri"/>
                  <a:sym typeface="Calibri"/>
                </a:rPr>
                <a:t>AI prototype</a:t>
              </a:r>
            </a:p>
          </p:txBody>
        </p:sp>
        <p:sp>
          <p:nvSpPr>
            <p:cNvPr id="53" name="Google Shape;690;p125">
              <a:extLst>
                <a:ext uri="{FF2B5EF4-FFF2-40B4-BE49-F238E27FC236}">
                  <a16:creationId xmlns:a16="http://schemas.microsoft.com/office/drawing/2014/main" id="{7B8AA9D8-7DEC-4D03-9F8B-A8D43EF04FAD}"/>
                </a:ext>
              </a:extLst>
            </p:cNvPr>
            <p:cNvSpPr txBox="1"/>
            <p:nvPr/>
          </p:nvSpPr>
          <p:spPr>
            <a:xfrm>
              <a:off x="895214" y="5149740"/>
              <a:ext cx="4824980" cy="822960"/>
            </a:xfrm>
            <a:prstGeom prst="rect">
              <a:avLst/>
            </a:prstGeom>
            <a:noFill/>
            <a:ln>
              <a:noFill/>
            </a:ln>
          </p:spPr>
          <p:txBody>
            <a:bodyPr spcFirstLastPara="1" wrap="square" lIns="116474" tIns="58221" rIns="116474" bIns="58221" anchor="t" anchorCtr="0">
              <a:noAutofit/>
            </a:bodyPr>
            <a:lstStyle/>
            <a:p>
              <a:pPr marL="0" marR="0" lvl="0" indent="0" algn="ctr" defTabSz="1178479" rtl="0" eaLnBrk="1" fontAlgn="auto" latinLnBrk="0" hangingPunct="1">
                <a:lnSpc>
                  <a:spcPct val="100000"/>
                </a:lnSpc>
                <a:spcBef>
                  <a:spcPts val="0"/>
                </a:spcBef>
                <a:buClr>
                  <a:srgbClr val="000000"/>
                </a:buClr>
                <a:buSzTx/>
                <a:buFontTx/>
                <a:buNone/>
                <a:tabLst/>
                <a:defRPr/>
              </a:pPr>
              <a:r>
                <a:rPr kumimoji="0" lang="en-US" sz="3600" b="1" i="0" u="none" strike="noStrike" kern="0" cap="none" spc="0" normalizeH="0" baseline="0" noProof="0" dirty="0">
                  <a:ln>
                    <a:noFill/>
                  </a:ln>
                  <a:solidFill>
                    <a:schemeClr val="bg1"/>
                  </a:solidFill>
                  <a:effectLst/>
                  <a:uLnTx/>
                  <a:uFillTx/>
                  <a:latin typeface="Gibson"/>
                  <a:ea typeface="Calibri"/>
                  <a:cs typeface="Calibri"/>
                  <a:sym typeface="Calibri"/>
                </a:rPr>
                <a:t>1 </a:t>
              </a:r>
              <a:r>
                <a:rPr kumimoji="0" lang="en-US" sz="3600" b="1" i="0" u="none" strike="noStrike" kern="0" cap="none" spc="0" normalizeH="0" baseline="0" noProof="0" dirty="0">
                  <a:ln>
                    <a:noFill/>
                  </a:ln>
                  <a:solidFill>
                    <a:schemeClr val="bg1"/>
                  </a:solidFill>
                  <a:effectLst/>
                  <a:uLnTx/>
                  <a:uFillTx/>
                  <a:latin typeface="Gibson"/>
                  <a:ea typeface="Calibri"/>
                  <a:cs typeface="Calibri"/>
                  <a:sym typeface="Wingdings" panose="05000000000000000000" pitchFamily="2" charset="2"/>
                </a:rPr>
                <a:t> N</a:t>
              </a:r>
            </a:p>
            <a:p>
              <a:pPr marL="0" marR="0" lvl="0" indent="0" algn="ctr" defTabSz="1178479" rtl="0" eaLnBrk="1" fontAlgn="auto" latinLnBrk="0" hangingPunct="1">
                <a:lnSpc>
                  <a:spcPct val="100000"/>
                </a:lnSpc>
                <a:spcBef>
                  <a:spcPts val="0"/>
                </a:spcBef>
                <a:buClr>
                  <a:srgbClr val="000000"/>
                </a:buClr>
                <a:buSzTx/>
                <a:buFontTx/>
                <a:buNone/>
                <a:tabLst/>
                <a:defRPr/>
              </a:pPr>
              <a:r>
                <a:rPr kumimoji="0" lang="en-US" sz="3600" b="1" i="0" u="none" strike="noStrike" kern="0" cap="none" spc="0" normalizeH="0" baseline="0" noProof="0" dirty="0">
                  <a:ln>
                    <a:noFill/>
                  </a:ln>
                  <a:solidFill>
                    <a:schemeClr val="bg1"/>
                  </a:solidFill>
                  <a:effectLst/>
                  <a:uLnTx/>
                  <a:uFillTx/>
                  <a:latin typeface="Gibson"/>
                  <a:ea typeface="Calibri"/>
                  <a:cs typeface="Calibri"/>
                  <a:sym typeface="Wingdings" panose="05000000000000000000" pitchFamily="2" charset="2"/>
                </a:rPr>
                <a:t>in the field</a:t>
              </a:r>
              <a:endParaRPr kumimoji="0" lang="en-US" sz="3600" b="1" i="0" u="none" strike="noStrike" kern="0" cap="none" spc="0" normalizeH="0" baseline="0" noProof="0" dirty="0">
                <a:ln>
                  <a:noFill/>
                </a:ln>
                <a:solidFill>
                  <a:schemeClr val="bg1"/>
                </a:solidFill>
                <a:effectLst/>
                <a:uLnTx/>
                <a:uFillTx/>
                <a:latin typeface="Gibson"/>
                <a:ea typeface="Calibri"/>
                <a:cs typeface="Calibri"/>
                <a:sym typeface="Calibri"/>
              </a:endParaRPr>
            </a:p>
          </p:txBody>
        </p:sp>
      </p:grpSp>
      <p:sp>
        <p:nvSpPr>
          <p:cNvPr id="57" name="Rectangle: Rounded Corners 56">
            <a:extLst>
              <a:ext uri="{FF2B5EF4-FFF2-40B4-BE49-F238E27FC236}">
                <a16:creationId xmlns:a16="http://schemas.microsoft.com/office/drawing/2014/main" id="{B9D12259-E82A-4C88-B101-0A786DE79FE0}"/>
              </a:ext>
            </a:extLst>
          </p:cNvPr>
          <p:cNvSpPr/>
          <p:nvPr/>
        </p:nvSpPr>
        <p:spPr>
          <a:xfrm>
            <a:off x="4719011" y="5504225"/>
            <a:ext cx="4039752" cy="992989"/>
          </a:xfrm>
          <a:prstGeom prst="roundRect">
            <a:avLst>
              <a:gd name="adj" fmla="val 50000"/>
            </a:avLst>
          </a:prstGeom>
          <a:solidFill>
            <a:schemeClr val="accent3">
              <a:lumMod val="50000"/>
              <a:alpha val="71370"/>
            </a:schemeClr>
          </a:solidFill>
          <a:ln>
            <a:noFill/>
          </a:ln>
        </p:spPr>
        <p:txBody>
          <a:bodyPr spcFirstLastPara="1" wrap="square" lIns="89377" tIns="44689" rIns="89377" bIns="44689" anchor="ctr" anchorCtr="0">
            <a:noAutofit/>
          </a:bodyPr>
          <a:lstStyle/>
          <a:p>
            <a:pPr algn="ctr">
              <a:buClr>
                <a:srgbClr val="FFFFFF"/>
              </a:buClr>
              <a:buSzPts val="1400"/>
            </a:pPr>
            <a:r>
              <a:rPr lang="en-US" sz="2800" b="1" dirty="0">
                <a:solidFill>
                  <a:srgbClr val="FFFFFF"/>
                </a:solidFill>
                <a:latin typeface="Gibson"/>
                <a:cs typeface="Calibri"/>
              </a:rPr>
              <a:t>Social Entrepreneurs</a:t>
            </a:r>
          </a:p>
        </p:txBody>
      </p:sp>
      <p:sp>
        <p:nvSpPr>
          <p:cNvPr id="58" name="Rectangle: Rounded Corners 57">
            <a:extLst>
              <a:ext uri="{FF2B5EF4-FFF2-40B4-BE49-F238E27FC236}">
                <a16:creationId xmlns:a16="http://schemas.microsoft.com/office/drawing/2014/main" id="{000B5B0E-E937-471A-BBF1-2D0C9F8DBBBD}"/>
              </a:ext>
            </a:extLst>
          </p:cNvPr>
          <p:cNvSpPr/>
          <p:nvPr/>
        </p:nvSpPr>
        <p:spPr>
          <a:xfrm rot="16200000">
            <a:off x="9003903" y="3400807"/>
            <a:ext cx="5502768" cy="640080"/>
          </a:xfrm>
          <a:prstGeom prst="roundRect">
            <a:avLst>
              <a:gd name="adj" fmla="val 50000"/>
            </a:avLst>
          </a:prstGeom>
          <a:solidFill>
            <a:schemeClr val="accent3">
              <a:lumMod val="50000"/>
              <a:alpha val="71370"/>
            </a:schemeClr>
          </a:solidFill>
          <a:ln>
            <a:noFill/>
          </a:ln>
        </p:spPr>
        <p:txBody>
          <a:bodyPr spcFirstLastPara="1" wrap="square" lIns="89377" tIns="44689" rIns="89377" bIns="44689" anchor="ctr" anchorCtr="0">
            <a:noAutofit/>
          </a:bodyPr>
          <a:lstStyle/>
          <a:p>
            <a:pPr algn="ctr">
              <a:buClr>
                <a:srgbClr val="FFFFFF"/>
              </a:buClr>
              <a:buSzPts val="1400"/>
            </a:pPr>
            <a:r>
              <a:rPr lang="en-US" sz="2800" b="1" dirty="0">
                <a:solidFill>
                  <a:srgbClr val="FFFFFF"/>
                </a:solidFill>
                <a:latin typeface="Gibson"/>
                <a:cs typeface="Calibri"/>
              </a:rPr>
              <a:t>Public utility networks, cloud</a:t>
            </a:r>
          </a:p>
        </p:txBody>
      </p:sp>
      <p:sp>
        <p:nvSpPr>
          <p:cNvPr id="59" name="Rectangle: Rounded Corners 58">
            <a:extLst>
              <a:ext uri="{FF2B5EF4-FFF2-40B4-BE49-F238E27FC236}">
                <a16:creationId xmlns:a16="http://schemas.microsoft.com/office/drawing/2014/main" id="{A14683B5-B1D2-4E6D-BC5E-5F4E097A2C2C}"/>
              </a:ext>
            </a:extLst>
          </p:cNvPr>
          <p:cNvSpPr/>
          <p:nvPr/>
        </p:nvSpPr>
        <p:spPr>
          <a:xfrm rot="16200000">
            <a:off x="7480969" y="3400807"/>
            <a:ext cx="5502768" cy="640080"/>
          </a:xfrm>
          <a:prstGeom prst="roundRect">
            <a:avLst>
              <a:gd name="adj" fmla="val 50000"/>
            </a:avLst>
          </a:prstGeom>
          <a:solidFill>
            <a:schemeClr val="accent3">
              <a:lumMod val="50000"/>
              <a:alpha val="71370"/>
            </a:schemeClr>
          </a:solidFill>
          <a:ln>
            <a:noFill/>
          </a:ln>
        </p:spPr>
        <p:txBody>
          <a:bodyPr spcFirstLastPara="1" wrap="square" lIns="89377" tIns="44689" rIns="89377" bIns="44689" anchor="ctr" anchorCtr="0">
            <a:noAutofit/>
          </a:bodyPr>
          <a:lstStyle/>
          <a:p>
            <a:pPr algn="ctr">
              <a:buClr>
                <a:srgbClr val="FFFFFF"/>
              </a:buClr>
              <a:buSzPts val="1400"/>
            </a:pPr>
            <a:r>
              <a:rPr lang="en-US" sz="2800" b="1" dirty="0">
                <a:solidFill>
                  <a:srgbClr val="FFFFFF"/>
                </a:solidFill>
                <a:latin typeface="Gibson"/>
                <a:cs typeface="Calibri"/>
              </a:rPr>
              <a:t>Funding</a:t>
            </a:r>
          </a:p>
        </p:txBody>
      </p:sp>
      <p:sp>
        <p:nvSpPr>
          <p:cNvPr id="60" name="Rectangle: Rounded Corners 59">
            <a:extLst>
              <a:ext uri="{FF2B5EF4-FFF2-40B4-BE49-F238E27FC236}">
                <a16:creationId xmlns:a16="http://schemas.microsoft.com/office/drawing/2014/main" id="{D537578C-5E9C-4637-92A7-49C050BC1093}"/>
              </a:ext>
            </a:extLst>
          </p:cNvPr>
          <p:cNvSpPr/>
          <p:nvPr/>
        </p:nvSpPr>
        <p:spPr>
          <a:xfrm rot="16200000">
            <a:off x="6719502" y="3400807"/>
            <a:ext cx="5502768" cy="640080"/>
          </a:xfrm>
          <a:prstGeom prst="roundRect">
            <a:avLst>
              <a:gd name="adj" fmla="val 50000"/>
            </a:avLst>
          </a:prstGeom>
          <a:solidFill>
            <a:schemeClr val="accent3">
              <a:lumMod val="50000"/>
              <a:alpha val="71370"/>
            </a:schemeClr>
          </a:solidFill>
          <a:ln>
            <a:noFill/>
          </a:ln>
        </p:spPr>
        <p:txBody>
          <a:bodyPr spcFirstLastPara="1" wrap="square" lIns="89377" tIns="44689" rIns="89377" bIns="44689" anchor="ctr" anchorCtr="0">
            <a:noAutofit/>
          </a:bodyPr>
          <a:lstStyle/>
          <a:p>
            <a:pPr algn="ctr">
              <a:buClr>
                <a:srgbClr val="FFFFFF"/>
              </a:buClr>
              <a:buSzPts val="1400"/>
            </a:pPr>
            <a:r>
              <a:rPr lang="en-US" sz="2800" b="1" dirty="0">
                <a:solidFill>
                  <a:srgbClr val="FFFFFF"/>
                </a:solidFill>
                <a:latin typeface="Gibson"/>
                <a:cs typeface="Calibri"/>
              </a:rPr>
              <a:t>#ScalingAIforGood Community</a:t>
            </a:r>
          </a:p>
        </p:txBody>
      </p:sp>
      <p:sp>
        <p:nvSpPr>
          <p:cNvPr id="61" name="Rectangle: Rounded Corners 60">
            <a:extLst>
              <a:ext uri="{FF2B5EF4-FFF2-40B4-BE49-F238E27FC236}">
                <a16:creationId xmlns:a16="http://schemas.microsoft.com/office/drawing/2014/main" id="{11ECDACF-0F82-467C-A398-4EE9DCA6A604}"/>
              </a:ext>
            </a:extLst>
          </p:cNvPr>
          <p:cNvSpPr/>
          <p:nvPr/>
        </p:nvSpPr>
        <p:spPr>
          <a:xfrm rot="16200000">
            <a:off x="8242436" y="3392636"/>
            <a:ext cx="5502768" cy="640080"/>
          </a:xfrm>
          <a:prstGeom prst="roundRect">
            <a:avLst>
              <a:gd name="adj" fmla="val 50000"/>
            </a:avLst>
          </a:prstGeom>
          <a:solidFill>
            <a:schemeClr val="accent3">
              <a:lumMod val="50000"/>
              <a:alpha val="71370"/>
            </a:schemeClr>
          </a:solidFill>
          <a:ln>
            <a:noFill/>
          </a:ln>
        </p:spPr>
        <p:txBody>
          <a:bodyPr spcFirstLastPara="1" wrap="square" lIns="89377" tIns="44689" rIns="89377" bIns="44689" anchor="ctr" anchorCtr="0">
            <a:noAutofit/>
          </a:bodyPr>
          <a:lstStyle/>
          <a:p>
            <a:pPr algn="ctr">
              <a:buClr>
                <a:srgbClr val="FFFFFF"/>
              </a:buClr>
              <a:buSzPts val="1400"/>
            </a:pPr>
            <a:r>
              <a:rPr lang="en-US" sz="2800" b="1" dirty="0">
                <a:solidFill>
                  <a:srgbClr val="FFFFFF"/>
                </a:solidFill>
                <a:latin typeface="Gibson"/>
                <a:cs typeface="Calibri"/>
              </a:rPr>
              <a:t>Policy Makers</a:t>
            </a:r>
          </a:p>
        </p:txBody>
      </p:sp>
    </p:spTree>
    <p:extLst>
      <p:ext uri="{BB962C8B-B14F-4D97-AF65-F5344CB8AC3E}">
        <p14:creationId xmlns:p14="http://schemas.microsoft.com/office/powerpoint/2010/main" val="2402848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4" name="Google Shape;874;p132"/>
          <p:cNvSpPr/>
          <p:nvPr/>
        </p:nvSpPr>
        <p:spPr>
          <a:xfrm>
            <a:off x="557029" y="1176215"/>
            <a:ext cx="8548496" cy="1589842"/>
          </a:xfrm>
          <a:prstGeom prst="rightArrow">
            <a:avLst>
              <a:gd name="adj1" fmla="val 50000"/>
              <a:gd name="adj2" fmla="val 50000"/>
            </a:avLst>
          </a:prstGeom>
          <a:solidFill>
            <a:srgbClr val="7F7F7F"/>
          </a:solidFill>
          <a:ln>
            <a:noFill/>
          </a:ln>
        </p:spPr>
        <p:txBody>
          <a:bodyPr spcFirstLastPara="1" wrap="square" lIns="117827" tIns="58897" rIns="117827" bIns="58897"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sz="2000" b="0" i="0" u="none" strike="noStrike" kern="1200" cap="none" spc="0" normalizeH="0" baseline="0" noProof="0">
              <a:ln>
                <a:noFill/>
              </a:ln>
              <a:solidFill>
                <a:srgbClr val="FFFFFF"/>
              </a:solidFill>
              <a:effectLst/>
              <a:uLnTx/>
              <a:uFillTx/>
              <a:latin typeface="Gibson"/>
              <a:ea typeface="Calibri"/>
              <a:cs typeface="Calibri"/>
              <a:sym typeface="Calibri"/>
            </a:endParaRPr>
          </a:p>
        </p:txBody>
      </p:sp>
      <p:sp>
        <p:nvSpPr>
          <p:cNvPr id="875" name="Google Shape;875;p132"/>
          <p:cNvSpPr txBox="1"/>
          <p:nvPr/>
        </p:nvSpPr>
        <p:spPr>
          <a:xfrm>
            <a:off x="463112" y="3497287"/>
            <a:ext cx="4898277" cy="1409284"/>
          </a:xfrm>
          <a:prstGeom prst="rect">
            <a:avLst/>
          </a:prstGeom>
          <a:solidFill>
            <a:srgbClr val="520645">
              <a:alpha val="92000"/>
            </a:srgbClr>
          </a:solidFill>
          <a:ln>
            <a:noFill/>
          </a:ln>
        </p:spPr>
        <p:txBody>
          <a:bodyPr spcFirstLastPara="1" wrap="square" lIns="89377" tIns="44689" rIns="89377" bIns="44689" anchor="ctr" anchorCtr="0">
            <a:noAutofit/>
          </a:bodyPr>
          <a:lstStyle>
            <a:defPPr>
              <a:defRPr lang="en-US"/>
            </a:defPPr>
            <a:lvl1pPr algn="ctr">
              <a:buClr>
                <a:srgbClr val="FFFFFF"/>
              </a:buClr>
              <a:buSzPts val="1400"/>
              <a:defRPr sz="1100">
                <a:solidFill>
                  <a:srgbClr val="FFFFFF"/>
                </a:solidFill>
                <a:latin typeface="Gibson"/>
                <a:cs typeface="Calibri"/>
              </a:defRPr>
            </a:lvl1p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r>
              <a:rPr kumimoji="0" lang="en-US" sz="2800" b="1" i="0" u="none" strike="noStrike" kern="1200" cap="none" spc="0" normalizeH="0" baseline="0" noProof="0" dirty="0">
                <a:ln>
                  <a:noFill/>
                </a:ln>
                <a:solidFill>
                  <a:srgbClr val="FFFFFF"/>
                </a:solidFill>
                <a:effectLst/>
                <a:uLnTx/>
                <a:uFillTx/>
                <a:latin typeface="Gibson"/>
                <a:ea typeface="+mn-ea"/>
                <a:cs typeface="Calibri"/>
                <a:sym typeface="Arial"/>
              </a:rPr>
              <a:t>Service provider frontends</a:t>
            </a:r>
            <a:endParaRPr kumimoji="0" sz="2800" b="1" i="0" u="none" strike="noStrike" kern="1200" cap="none" spc="0" normalizeH="0" baseline="0" noProof="0" dirty="0">
              <a:ln>
                <a:noFill/>
              </a:ln>
              <a:solidFill>
                <a:srgbClr val="FFFFFF"/>
              </a:solidFill>
              <a:effectLst/>
              <a:uLnTx/>
              <a:uFillTx/>
              <a:latin typeface="Gibson"/>
              <a:ea typeface="+mn-ea"/>
              <a:cs typeface="Calibri"/>
            </a:endParaRPr>
          </a:p>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r>
              <a:rPr kumimoji="0" lang="en-US" sz="2800" b="0" i="0" u="none" strike="noStrike" kern="1200" cap="none" spc="0" normalizeH="0" baseline="0" noProof="0" dirty="0">
                <a:ln>
                  <a:noFill/>
                </a:ln>
                <a:solidFill>
                  <a:srgbClr val="FFFFFF"/>
                </a:solidFill>
                <a:effectLst/>
                <a:uLnTx/>
                <a:uFillTx/>
                <a:latin typeface="Gibson"/>
                <a:ea typeface="+mn-ea"/>
                <a:cs typeface="Calibri"/>
                <a:sym typeface="Arial"/>
              </a:rPr>
              <a:t>For data commons, </a:t>
            </a:r>
            <a:endParaRPr kumimoji="0" sz="2800" b="0" i="0" u="none" strike="noStrike" kern="1200" cap="none" spc="0" normalizeH="0" baseline="0" noProof="0" dirty="0">
              <a:ln>
                <a:noFill/>
              </a:ln>
              <a:solidFill>
                <a:srgbClr val="FFFFFF"/>
              </a:solidFill>
              <a:effectLst/>
              <a:uLnTx/>
              <a:uFillTx/>
              <a:latin typeface="Gibson"/>
              <a:ea typeface="+mn-ea"/>
              <a:cs typeface="Calibri"/>
            </a:endParaRPr>
          </a:p>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r>
              <a:rPr kumimoji="0" lang="en-US" sz="2800" b="0" i="0" u="none" strike="noStrike" kern="1200" cap="none" spc="0" normalizeH="0" baseline="0" noProof="0" dirty="0">
                <a:ln>
                  <a:noFill/>
                </a:ln>
                <a:solidFill>
                  <a:srgbClr val="FFFFFF"/>
                </a:solidFill>
                <a:effectLst/>
                <a:uLnTx/>
                <a:uFillTx/>
                <a:latin typeface="Gibson"/>
                <a:ea typeface="+mn-ea"/>
                <a:cs typeface="Calibri"/>
                <a:sym typeface="Arial"/>
              </a:rPr>
              <a:t>Storage &amp; compute markets</a:t>
            </a:r>
            <a:endParaRPr kumimoji="0" sz="2800" b="0" i="0" u="none" strike="noStrike" kern="1200" cap="none" spc="0" normalizeH="0" baseline="0" noProof="0" dirty="0">
              <a:ln>
                <a:noFill/>
              </a:ln>
              <a:solidFill>
                <a:srgbClr val="FFFFFF"/>
              </a:solidFill>
              <a:effectLst/>
              <a:uLnTx/>
              <a:uFillTx/>
              <a:latin typeface="Gibson"/>
              <a:ea typeface="+mn-ea"/>
              <a:cs typeface="Calibri"/>
              <a:sym typeface="Arial"/>
            </a:endParaRPr>
          </a:p>
        </p:txBody>
      </p:sp>
      <p:sp>
        <p:nvSpPr>
          <p:cNvPr id="876" name="Google Shape;876;p132"/>
          <p:cNvSpPr txBox="1"/>
          <p:nvPr/>
        </p:nvSpPr>
        <p:spPr>
          <a:xfrm>
            <a:off x="412010" y="5318894"/>
            <a:ext cx="11455990" cy="1175377"/>
          </a:xfrm>
          <a:prstGeom prst="rect">
            <a:avLst/>
          </a:prstGeom>
          <a:solidFill>
            <a:srgbClr val="7F7F7F"/>
          </a:solidFill>
          <a:ln>
            <a:noFill/>
          </a:ln>
        </p:spPr>
        <p:txBody>
          <a:bodyPr spcFirstLastPara="1" wrap="square" lIns="88378" tIns="44173" rIns="88378" bIns="44173"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525"/>
              <a:buFontTx/>
              <a:buNone/>
              <a:tabLst/>
              <a:defRPr/>
            </a:pPr>
            <a:r>
              <a:rPr lang="en-US" sz="3600" b="1" dirty="0">
                <a:solidFill>
                  <a:srgbClr val="FFFFFF"/>
                </a:solidFill>
                <a:latin typeface="Gibson"/>
                <a:cs typeface="Arial"/>
                <a:sym typeface="Arial"/>
              </a:rPr>
              <a:t>        Ocean Protocol: a substrate for AI Commons</a:t>
            </a:r>
            <a:endParaRPr kumimoji="0" lang="en-US" sz="3200" b="0" i="0" u="none" strike="noStrike" kern="1200" cap="none" spc="0" normalizeH="0" baseline="0" noProof="0" dirty="0">
              <a:ln>
                <a:noFill/>
              </a:ln>
              <a:solidFill>
                <a:prstClr val="black"/>
              </a:solidFill>
              <a:effectLst/>
              <a:uLnTx/>
              <a:uFillTx/>
              <a:latin typeface="Gibson"/>
              <a:ea typeface="+mn-ea"/>
              <a:cs typeface="+mn-cs"/>
            </a:endParaRPr>
          </a:p>
        </p:txBody>
      </p:sp>
      <p:sp>
        <p:nvSpPr>
          <p:cNvPr id="878" name="Google Shape;878;p132"/>
          <p:cNvSpPr/>
          <p:nvPr/>
        </p:nvSpPr>
        <p:spPr>
          <a:xfrm>
            <a:off x="5693549" y="796159"/>
            <a:ext cx="2396749" cy="2479876"/>
          </a:xfrm>
          <a:prstGeom prst="ellipse">
            <a:avLst/>
          </a:prstGeom>
          <a:solidFill>
            <a:srgbClr val="E50173">
              <a:alpha val="69804"/>
            </a:srgbClr>
          </a:solidFill>
          <a:ln>
            <a:noFill/>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1100" b="0" i="0" u="none" strike="noStrike" kern="1200" cap="none" spc="0" normalizeH="0" baseline="0" noProof="0">
              <a:ln>
                <a:noFill/>
              </a:ln>
              <a:solidFill>
                <a:srgbClr val="FFFFFF"/>
              </a:solidFill>
              <a:effectLst/>
              <a:uLnTx/>
              <a:uFillTx/>
              <a:latin typeface="Gibson"/>
              <a:ea typeface="+mn-ea"/>
              <a:cs typeface="Calibri"/>
              <a:sym typeface="Calibri"/>
            </a:endParaRPr>
          </a:p>
        </p:txBody>
      </p:sp>
      <p:sp>
        <p:nvSpPr>
          <p:cNvPr id="879" name="Google Shape;879;p132"/>
          <p:cNvSpPr/>
          <p:nvPr/>
        </p:nvSpPr>
        <p:spPr>
          <a:xfrm>
            <a:off x="9170237" y="832195"/>
            <a:ext cx="2396749" cy="2479876"/>
          </a:xfrm>
          <a:prstGeom prst="ellipse">
            <a:avLst/>
          </a:prstGeom>
          <a:solidFill>
            <a:srgbClr val="BF9000">
              <a:alpha val="71370"/>
            </a:srgbClr>
          </a:solidFill>
          <a:ln>
            <a:noFill/>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1100" b="0" i="0" u="none" strike="noStrike" kern="1200" cap="none" spc="0" normalizeH="0" baseline="0" noProof="0">
              <a:ln>
                <a:noFill/>
              </a:ln>
              <a:solidFill>
                <a:srgbClr val="FFFFFF"/>
              </a:solidFill>
              <a:effectLst/>
              <a:uLnTx/>
              <a:uFillTx/>
              <a:latin typeface="Gibson"/>
              <a:ea typeface="+mn-ea"/>
              <a:cs typeface="Calibri"/>
              <a:sym typeface="Calibri"/>
            </a:endParaRPr>
          </a:p>
        </p:txBody>
      </p:sp>
      <p:sp>
        <p:nvSpPr>
          <p:cNvPr id="880" name="Google Shape;880;p132"/>
          <p:cNvSpPr txBox="1"/>
          <p:nvPr/>
        </p:nvSpPr>
        <p:spPr>
          <a:xfrm>
            <a:off x="5656722" y="1588499"/>
            <a:ext cx="2396749" cy="79801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2800" b="1" i="0" u="none" strike="noStrike" kern="1200" cap="none" spc="0" normalizeH="0" baseline="0" noProof="0">
                <a:ln>
                  <a:noFill/>
                </a:ln>
                <a:solidFill>
                  <a:srgbClr val="FFFFFF"/>
                </a:solidFill>
                <a:effectLst/>
                <a:uLnTx/>
                <a:uFillTx/>
                <a:latin typeface="Gibson"/>
                <a:ea typeface="Arial"/>
                <a:cs typeface="Arial"/>
                <a:sym typeface="Arial"/>
              </a:rPr>
              <a:t>Problem owners</a:t>
            </a:r>
            <a:endParaRPr kumimoji="0" sz="2800" b="0" i="0" u="none" strike="noStrike" kern="1200" cap="none" spc="0" normalizeH="0" baseline="0" noProof="0">
              <a:ln>
                <a:noFill/>
              </a:ln>
              <a:solidFill>
                <a:srgbClr val="000000"/>
              </a:solidFill>
              <a:effectLst/>
              <a:uLnTx/>
              <a:uFillTx/>
              <a:latin typeface="Gibson"/>
              <a:ea typeface="Arial"/>
              <a:cs typeface="Arial"/>
              <a:sym typeface="Arial"/>
            </a:endParaRPr>
          </a:p>
        </p:txBody>
      </p:sp>
      <p:sp>
        <p:nvSpPr>
          <p:cNvPr id="881" name="Google Shape;881;p132"/>
          <p:cNvSpPr txBox="1"/>
          <p:nvPr/>
        </p:nvSpPr>
        <p:spPr>
          <a:xfrm>
            <a:off x="9234896" y="1557084"/>
            <a:ext cx="2396749" cy="79801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2800" b="1" i="0" u="none" strike="noStrike" kern="1200" cap="none" spc="0" normalizeH="0" baseline="0" noProof="0">
                <a:ln>
                  <a:noFill/>
                </a:ln>
                <a:solidFill>
                  <a:srgbClr val="FFFFFF"/>
                </a:solidFill>
                <a:effectLst/>
                <a:uLnTx/>
                <a:uFillTx/>
                <a:latin typeface="Gibson"/>
                <a:ea typeface="Arial"/>
                <a:cs typeface="Arial"/>
                <a:sym typeface="Arial"/>
              </a:rPr>
              <a:t>Problem solvers</a:t>
            </a:r>
            <a:endParaRPr kumimoji="0" sz="2800" b="0" i="0" u="none" strike="noStrike" kern="1200" cap="none" spc="0" normalizeH="0" baseline="0" noProof="0">
              <a:ln>
                <a:noFill/>
              </a:ln>
              <a:solidFill>
                <a:srgbClr val="000000"/>
              </a:solidFill>
              <a:effectLst/>
              <a:uLnTx/>
              <a:uFillTx/>
              <a:latin typeface="Gibson"/>
              <a:ea typeface="Arial"/>
              <a:cs typeface="Arial"/>
              <a:sym typeface="Arial"/>
            </a:endParaRPr>
          </a:p>
        </p:txBody>
      </p:sp>
      <p:sp>
        <p:nvSpPr>
          <p:cNvPr id="882" name="Google Shape;882;p132"/>
          <p:cNvSpPr/>
          <p:nvPr/>
        </p:nvSpPr>
        <p:spPr>
          <a:xfrm>
            <a:off x="412010" y="785630"/>
            <a:ext cx="2396749" cy="2479876"/>
          </a:xfrm>
          <a:prstGeom prst="ellipse">
            <a:avLst/>
          </a:prstGeom>
          <a:solidFill>
            <a:srgbClr val="520645">
              <a:alpha val="92000"/>
            </a:srgbClr>
          </a:solidFill>
          <a:ln>
            <a:noFill/>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1100" b="0" i="0" u="none" strike="noStrike" kern="1200" cap="none" spc="0" normalizeH="0" baseline="0" noProof="0">
              <a:ln>
                <a:noFill/>
              </a:ln>
              <a:solidFill>
                <a:srgbClr val="FFFFFF"/>
              </a:solidFill>
              <a:effectLst/>
              <a:uLnTx/>
              <a:uFillTx/>
              <a:latin typeface="Gibson"/>
              <a:ea typeface="+mn-ea"/>
              <a:cs typeface="Calibri"/>
              <a:sym typeface="Calibri"/>
            </a:endParaRPr>
          </a:p>
        </p:txBody>
      </p:sp>
      <p:sp>
        <p:nvSpPr>
          <p:cNvPr id="883" name="Google Shape;883;p132"/>
          <p:cNvSpPr txBox="1"/>
          <p:nvPr/>
        </p:nvSpPr>
        <p:spPr>
          <a:xfrm>
            <a:off x="583254" y="1540969"/>
            <a:ext cx="1988463" cy="79801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2800" b="1" i="0" u="none" strike="noStrike" kern="1200" cap="none" spc="0" normalizeH="0" baseline="0" noProof="0">
                <a:ln>
                  <a:noFill/>
                </a:ln>
                <a:solidFill>
                  <a:srgbClr val="FFFFFF"/>
                </a:solidFill>
                <a:effectLst/>
                <a:uLnTx/>
                <a:uFillTx/>
                <a:latin typeface="Gibson"/>
                <a:ea typeface="Arial"/>
                <a:cs typeface="Arial"/>
                <a:sym typeface="Arial"/>
              </a:rPr>
              <a:t>Data  owners</a:t>
            </a:r>
            <a:endParaRPr kumimoji="0" sz="2800" b="0" i="0" u="none" strike="noStrike" kern="1200" cap="none" spc="0" normalizeH="0" baseline="0" noProof="0">
              <a:ln>
                <a:noFill/>
              </a:ln>
              <a:solidFill>
                <a:srgbClr val="000000"/>
              </a:solidFill>
              <a:effectLst/>
              <a:uLnTx/>
              <a:uFillTx/>
              <a:latin typeface="Gibson"/>
              <a:ea typeface="Arial"/>
              <a:cs typeface="Arial"/>
              <a:sym typeface="Arial"/>
            </a:endParaRPr>
          </a:p>
        </p:txBody>
      </p:sp>
      <p:grpSp>
        <p:nvGrpSpPr>
          <p:cNvPr id="884" name="Google Shape;884;p132"/>
          <p:cNvGrpSpPr/>
          <p:nvPr/>
        </p:nvGrpSpPr>
        <p:grpSpPr>
          <a:xfrm>
            <a:off x="6113230" y="2547287"/>
            <a:ext cx="1647019" cy="360492"/>
            <a:chOff x="548881" y="1863888"/>
            <a:chExt cx="2202248" cy="481934"/>
          </a:xfrm>
        </p:grpSpPr>
        <p:pic>
          <p:nvPicPr>
            <p:cNvPr id="885" name="Google Shape;885;p132" descr="Microscope"/>
            <p:cNvPicPr preferRelativeResize="0"/>
            <p:nvPr/>
          </p:nvPicPr>
          <p:blipFill rotWithShape="1">
            <a:blip r:embed="rId3">
              <a:alphaModFix/>
            </a:blip>
            <a:srcRect/>
            <a:stretch/>
          </p:blipFill>
          <p:spPr>
            <a:xfrm>
              <a:off x="2125810" y="1863888"/>
              <a:ext cx="625319" cy="481934"/>
            </a:xfrm>
            <a:prstGeom prst="rect">
              <a:avLst/>
            </a:prstGeom>
            <a:noFill/>
            <a:ln>
              <a:noFill/>
            </a:ln>
          </p:spPr>
        </p:pic>
        <p:pic>
          <p:nvPicPr>
            <p:cNvPr id="886" name="Google Shape;886;p132" descr="Fir tree"/>
            <p:cNvPicPr preferRelativeResize="0"/>
            <p:nvPr/>
          </p:nvPicPr>
          <p:blipFill rotWithShape="1">
            <a:blip r:embed="rId4">
              <a:alphaModFix/>
            </a:blip>
            <a:srcRect/>
            <a:stretch/>
          </p:blipFill>
          <p:spPr>
            <a:xfrm>
              <a:off x="1604197" y="1864895"/>
              <a:ext cx="462285" cy="453450"/>
            </a:xfrm>
            <a:prstGeom prst="rect">
              <a:avLst/>
            </a:prstGeom>
            <a:noFill/>
            <a:ln>
              <a:noFill/>
            </a:ln>
          </p:spPr>
        </p:pic>
        <p:pic>
          <p:nvPicPr>
            <p:cNvPr id="887" name="Google Shape;887;p132" descr="Cow"/>
            <p:cNvPicPr preferRelativeResize="0"/>
            <p:nvPr/>
          </p:nvPicPr>
          <p:blipFill rotWithShape="1">
            <a:blip r:embed="rId5">
              <a:alphaModFix/>
            </a:blip>
            <a:srcRect/>
            <a:stretch/>
          </p:blipFill>
          <p:spPr>
            <a:xfrm>
              <a:off x="1082181" y="1873150"/>
              <a:ext cx="417900" cy="409913"/>
            </a:xfrm>
            <a:prstGeom prst="rect">
              <a:avLst/>
            </a:prstGeom>
            <a:noFill/>
            <a:ln>
              <a:noFill/>
            </a:ln>
          </p:spPr>
        </p:pic>
        <p:pic>
          <p:nvPicPr>
            <p:cNvPr id="888" name="Google Shape;888;p132" descr="Satellite"/>
            <p:cNvPicPr preferRelativeResize="0"/>
            <p:nvPr/>
          </p:nvPicPr>
          <p:blipFill rotWithShape="1">
            <a:blip r:embed="rId6">
              <a:alphaModFix/>
            </a:blip>
            <a:srcRect/>
            <a:stretch/>
          </p:blipFill>
          <p:spPr>
            <a:xfrm>
              <a:off x="548881" y="1894079"/>
              <a:ext cx="382140" cy="374838"/>
            </a:xfrm>
            <a:prstGeom prst="rect">
              <a:avLst/>
            </a:prstGeom>
            <a:noFill/>
            <a:ln>
              <a:noFill/>
            </a:ln>
          </p:spPr>
        </p:pic>
      </p:grpSp>
      <p:sp>
        <p:nvSpPr>
          <p:cNvPr id="892" name="Google Shape;892;p132"/>
          <p:cNvSpPr txBox="1"/>
          <p:nvPr/>
        </p:nvSpPr>
        <p:spPr>
          <a:xfrm>
            <a:off x="5597309" y="3487848"/>
            <a:ext cx="3025804" cy="1409284"/>
          </a:xfrm>
          <a:prstGeom prst="rect">
            <a:avLst/>
          </a:prstGeom>
          <a:solidFill>
            <a:srgbClr val="E50173">
              <a:alpha val="69804"/>
            </a:srgbClr>
          </a:solidFill>
          <a:ln>
            <a:noFill/>
          </a:ln>
        </p:spPr>
        <p:txBody>
          <a:bodyPr spcFirstLastPara="1" wrap="square" lIns="89377" tIns="44689" rIns="89377" bIns="44689" anchor="ctr" anchorCtr="0">
            <a:noAutofit/>
          </a:bodyPr>
          <a:lstStyle>
            <a:defPPr>
              <a:defRPr lang="en-US"/>
            </a:defPPr>
            <a:lvl1pPr algn="ctr">
              <a:buClr>
                <a:srgbClr val="FFFFFF"/>
              </a:buClr>
              <a:buSzPts val="1400"/>
              <a:defRPr sz="1100">
                <a:solidFill>
                  <a:srgbClr val="FFFFFF"/>
                </a:solidFill>
                <a:latin typeface="Gibson"/>
                <a:cs typeface="Calibri"/>
              </a:defRPr>
            </a:lvl1p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r>
              <a:rPr kumimoji="0" lang="en-US" sz="2800" b="1" i="0" u="none" strike="noStrike" kern="1200" cap="none" spc="0" normalizeH="0" baseline="0" noProof="0" dirty="0">
                <a:ln>
                  <a:noFill/>
                </a:ln>
                <a:solidFill>
                  <a:srgbClr val="FFFFFF"/>
                </a:solidFill>
                <a:effectLst/>
                <a:uLnTx/>
                <a:uFillTx/>
                <a:latin typeface="Gibson"/>
                <a:ea typeface="+mn-ea"/>
                <a:cs typeface="Calibri"/>
                <a:sym typeface="Arial"/>
              </a:rPr>
              <a:t>AI Commons Frontend </a:t>
            </a:r>
            <a:endParaRPr kumimoji="0" sz="2800" b="1" i="0" u="none" strike="noStrike" kern="1200" cap="none" spc="0" normalizeH="0" baseline="0" noProof="0" dirty="0">
              <a:ln>
                <a:noFill/>
              </a:ln>
              <a:solidFill>
                <a:srgbClr val="FFFFFF"/>
              </a:solidFill>
              <a:effectLst/>
              <a:uLnTx/>
              <a:uFillTx/>
              <a:latin typeface="Gibson"/>
              <a:ea typeface="+mn-ea"/>
              <a:cs typeface="Calibri"/>
            </a:endParaRPr>
          </a:p>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r>
              <a:rPr kumimoji="0" lang="en-US" sz="2800" b="0" i="0" u="none" strike="noStrike" kern="1200" cap="none" spc="0" normalizeH="0" baseline="0" noProof="0" dirty="0">
                <a:ln>
                  <a:noFill/>
                </a:ln>
                <a:solidFill>
                  <a:srgbClr val="FFFFFF"/>
                </a:solidFill>
                <a:effectLst/>
                <a:uLnTx/>
                <a:uFillTx/>
                <a:latin typeface="Gibson"/>
                <a:ea typeface="+mn-ea"/>
                <a:cs typeface="Calibri"/>
                <a:sym typeface="Arial"/>
              </a:rPr>
              <a:t>Specify Problems</a:t>
            </a:r>
            <a:endParaRPr kumimoji="0" sz="2800" b="0" i="0" u="none" strike="noStrike" kern="1200" cap="none" spc="0" normalizeH="0" baseline="0" noProof="0" dirty="0">
              <a:ln>
                <a:noFill/>
              </a:ln>
              <a:solidFill>
                <a:srgbClr val="FFFFFF"/>
              </a:solidFill>
              <a:effectLst/>
              <a:uLnTx/>
              <a:uFillTx/>
              <a:latin typeface="Gibson"/>
              <a:ea typeface="+mn-ea"/>
              <a:cs typeface="Calibri"/>
              <a:sym typeface="Arial"/>
            </a:endParaRPr>
          </a:p>
        </p:txBody>
      </p:sp>
      <p:sp>
        <p:nvSpPr>
          <p:cNvPr id="893" name="Google Shape;893;p132"/>
          <p:cNvSpPr/>
          <p:nvPr/>
        </p:nvSpPr>
        <p:spPr>
          <a:xfrm>
            <a:off x="2964719" y="800853"/>
            <a:ext cx="2396749" cy="2479876"/>
          </a:xfrm>
          <a:prstGeom prst="ellipse">
            <a:avLst/>
          </a:prstGeom>
          <a:solidFill>
            <a:srgbClr val="520645">
              <a:alpha val="92000"/>
            </a:srgbClr>
          </a:solidFill>
          <a:ln>
            <a:noFill/>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1100" b="0" i="0" u="none" strike="noStrike" kern="1200" cap="none" spc="0" normalizeH="0" baseline="0" noProof="0">
              <a:ln>
                <a:noFill/>
              </a:ln>
              <a:solidFill>
                <a:srgbClr val="FFFFFF"/>
              </a:solidFill>
              <a:effectLst/>
              <a:uLnTx/>
              <a:uFillTx/>
              <a:latin typeface="Gibson"/>
              <a:ea typeface="+mn-ea"/>
              <a:cs typeface="Calibri"/>
              <a:sym typeface="Calibri"/>
            </a:endParaRPr>
          </a:p>
        </p:txBody>
      </p:sp>
      <p:sp>
        <p:nvSpPr>
          <p:cNvPr id="894" name="Google Shape;894;p132"/>
          <p:cNvSpPr txBox="1"/>
          <p:nvPr/>
        </p:nvSpPr>
        <p:spPr>
          <a:xfrm>
            <a:off x="2964719" y="1540970"/>
            <a:ext cx="2396749" cy="79801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2800" b="1" i="0" u="none" strike="noStrike" kern="1200" cap="none" spc="0" normalizeH="0" baseline="0" noProof="0" dirty="0">
                <a:ln>
                  <a:noFill/>
                </a:ln>
                <a:solidFill>
                  <a:srgbClr val="FFFFFF"/>
                </a:solidFill>
                <a:effectLst/>
                <a:uLnTx/>
                <a:uFillTx/>
                <a:latin typeface="Gibson"/>
                <a:ea typeface="Arial"/>
                <a:cs typeface="Arial"/>
                <a:sym typeface="Arial"/>
              </a:rPr>
              <a:t>Storage &amp; compute</a:t>
            </a:r>
            <a:endParaRPr kumimoji="0" sz="2800" b="0" i="0" u="none" strike="noStrike" kern="1200" cap="none" spc="0" normalizeH="0" baseline="0" noProof="0" dirty="0">
              <a:ln>
                <a:noFill/>
              </a:ln>
              <a:solidFill>
                <a:srgbClr val="000000"/>
              </a:solidFill>
              <a:effectLst/>
              <a:uLnTx/>
              <a:uFillTx/>
              <a:latin typeface="Gibson"/>
              <a:ea typeface="Arial"/>
              <a:cs typeface="Arial"/>
              <a:sym typeface="Arial"/>
            </a:endParaRPr>
          </a:p>
        </p:txBody>
      </p:sp>
      <p:grpSp>
        <p:nvGrpSpPr>
          <p:cNvPr id="895" name="Google Shape;895;p132"/>
          <p:cNvGrpSpPr/>
          <p:nvPr/>
        </p:nvGrpSpPr>
        <p:grpSpPr>
          <a:xfrm>
            <a:off x="3299858" y="2492886"/>
            <a:ext cx="1696732" cy="472412"/>
            <a:chOff x="496813" y="4076108"/>
            <a:chExt cx="1917475" cy="533795"/>
          </a:xfrm>
        </p:grpSpPr>
        <p:grpSp>
          <p:nvGrpSpPr>
            <p:cNvPr id="896" name="Google Shape;896;p132"/>
            <p:cNvGrpSpPr/>
            <p:nvPr/>
          </p:nvGrpSpPr>
          <p:grpSpPr>
            <a:xfrm>
              <a:off x="496813" y="4109031"/>
              <a:ext cx="559287" cy="317577"/>
              <a:chOff x="1976163" y="5136129"/>
              <a:chExt cx="2163586" cy="1233308"/>
            </a:xfrm>
          </p:grpSpPr>
          <p:sp>
            <p:nvSpPr>
              <p:cNvPr id="897" name="Google Shape;897;p132"/>
              <p:cNvSpPr/>
              <p:nvPr/>
            </p:nvSpPr>
            <p:spPr>
              <a:xfrm>
                <a:off x="1976163" y="5136129"/>
                <a:ext cx="1154100" cy="1026000"/>
              </a:xfrm>
              <a:prstGeom prst="can">
                <a:avLst>
                  <a:gd name="adj" fmla="val 25000"/>
                </a:avLst>
              </a:prstGeom>
              <a:solidFill>
                <a:schemeClr val="lt1"/>
              </a:solidFill>
              <a:ln w="12700" cap="flat" cmpd="sng">
                <a:solidFill>
                  <a:srgbClr val="AEABAB"/>
                </a:solidFill>
                <a:prstDash val="solid"/>
                <a:miter lim="800000"/>
                <a:headEnd type="none" w="sm" len="sm"/>
                <a:tailEnd type="none" w="sm" len="sm"/>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Tx/>
                  <a:buNone/>
                  <a:tabLst/>
                  <a:defRPr/>
                </a:pPr>
                <a:endParaRPr kumimoji="0" sz="2800" b="1" i="0" u="none" strike="noStrike" kern="1200" cap="none" spc="0" normalizeH="0" baseline="0" noProof="0">
                  <a:ln>
                    <a:noFill/>
                  </a:ln>
                  <a:solidFill>
                    <a:srgbClr val="FFFFFF"/>
                  </a:solidFill>
                  <a:effectLst/>
                  <a:uLnTx/>
                  <a:uFillTx/>
                  <a:latin typeface="Gibson"/>
                  <a:ea typeface="Arial"/>
                  <a:cs typeface="Arial"/>
                  <a:sym typeface="Arial"/>
                </a:endParaRPr>
              </a:p>
            </p:txBody>
          </p:sp>
          <p:sp>
            <p:nvSpPr>
              <p:cNvPr id="898" name="Google Shape;898;p132"/>
              <p:cNvSpPr/>
              <p:nvPr/>
            </p:nvSpPr>
            <p:spPr>
              <a:xfrm>
                <a:off x="2437230" y="5235905"/>
                <a:ext cx="1154100" cy="1026000"/>
              </a:xfrm>
              <a:prstGeom prst="can">
                <a:avLst>
                  <a:gd name="adj" fmla="val 25000"/>
                </a:avLst>
              </a:prstGeom>
              <a:solidFill>
                <a:schemeClr val="lt1"/>
              </a:solidFill>
              <a:ln w="12700" cap="flat" cmpd="sng">
                <a:solidFill>
                  <a:srgbClr val="AEABAB"/>
                </a:solidFill>
                <a:prstDash val="solid"/>
                <a:miter lim="800000"/>
                <a:headEnd type="none" w="sm" len="sm"/>
                <a:tailEnd type="none" w="sm" len="sm"/>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Tx/>
                  <a:buNone/>
                  <a:tabLst/>
                  <a:defRPr/>
                </a:pPr>
                <a:endParaRPr kumimoji="0" sz="2800" b="1" i="0" u="none" strike="noStrike" kern="1200" cap="none" spc="0" normalizeH="0" baseline="0" noProof="0">
                  <a:ln>
                    <a:noFill/>
                  </a:ln>
                  <a:solidFill>
                    <a:srgbClr val="FFFFFF"/>
                  </a:solidFill>
                  <a:effectLst/>
                  <a:uLnTx/>
                  <a:uFillTx/>
                  <a:latin typeface="Gibson"/>
                  <a:ea typeface="Arial"/>
                  <a:cs typeface="Arial"/>
                  <a:sym typeface="Arial"/>
                </a:endParaRPr>
              </a:p>
            </p:txBody>
          </p:sp>
          <p:sp>
            <p:nvSpPr>
              <p:cNvPr id="899" name="Google Shape;899;p132"/>
              <p:cNvSpPr/>
              <p:nvPr/>
            </p:nvSpPr>
            <p:spPr>
              <a:xfrm>
                <a:off x="2985649" y="5343437"/>
                <a:ext cx="1154100" cy="1026000"/>
              </a:xfrm>
              <a:prstGeom prst="can">
                <a:avLst>
                  <a:gd name="adj" fmla="val 25000"/>
                </a:avLst>
              </a:prstGeom>
              <a:solidFill>
                <a:schemeClr val="lt1"/>
              </a:solidFill>
              <a:ln w="12700" cap="flat" cmpd="sng">
                <a:solidFill>
                  <a:srgbClr val="AEABAB"/>
                </a:solidFill>
                <a:prstDash val="solid"/>
                <a:miter lim="800000"/>
                <a:headEnd type="none" w="sm" len="sm"/>
                <a:tailEnd type="none" w="sm" len="sm"/>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Tx/>
                  <a:buNone/>
                  <a:tabLst/>
                  <a:defRPr/>
                </a:pPr>
                <a:endParaRPr kumimoji="0" sz="2800" b="1" i="0" u="none" strike="noStrike" kern="1200" cap="none" spc="0" normalizeH="0" baseline="0" noProof="0">
                  <a:ln>
                    <a:noFill/>
                  </a:ln>
                  <a:solidFill>
                    <a:srgbClr val="FFFFFF"/>
                  </a:solidFill>
                  <a:effectLst/>
                  <a:uLnTx/>
                  <a:uFillTx/>
                  <a:latin typeface="Gibson"/>
                  <a:ea typeface="Arial"/>
                  <a:cs typeface="Arial"/>
                  <a:sym typeface="Arial"/>
                </a:endParaRPr>
              </a:p>
            </p:txBody>
          </p:sp>
        </p:grpSp>
        <p:pic>
          <p:nvPicPr>
            <p:cNvPr id="900" name="Google Shape;900;p132" descr="Gears"/>
            <p:cNvPicPr preferRelativeResize="0"/>
            <p:nvPr/>
          </p:nvPicPr>
          <p:blipFill rotWithShape="1">
            <a:blip r:embed="rId7">
              <a:alphaModFix/>
            </a:blip>
            <a:srcRect/>
            <a:stretch/>
          </p:blipFill>
          <p:spPr>
            <a:xfrm>
              <a:off x="1110326" y="4076108"/>
              <a:ext cx="585349" cy="533795"/>
            </a:xfrm>
            <a:prstGeom prst="rect">
              <a:avLst/>
            </a:prstGeom>
            <a:noFill/>
            <a:ln>
              <a:noFill/>
            </a:ln>
          </p:spPr>
        </p:pic>
        <p:grpSp>
          <p:nvGrpSpPr>
            <p:cNvPr id="901" name="Google Shape;901;p132"/>
            <p:cNvGrpSpPr/>
            <p:nvPr/>
          </p:nvGrpSpPr>
          <p:grpSpPr>
            <a:xfrm>
              <a:off x="1855001" y="4166112"/>
              <a:ext cx="559287" cy="317577"/>
              <a:chOff x="1976163" y="5136129"/>
              <a:chExt cx="2163586" cy="1233308"/>
            </a:xfrm>
          </p:grpSpPr>
          <p:sp>
            <p:nvSpPr>
              <p:cNvPr id="902" name="Google Shape;902;p132"/>
              <p:cNvSpPr/>
              <p:nvPr/>
            </p:nvSpPr>
            <p:spPr>
              <a:xfrm>
                <a:off x="1976163" y="5136129"/>
                <a:ext cx="1154100" cy="1026000"/>
              </a:xfrm>
              <a:prstGeom prst="can">
                <a:avLst>
                  <a:gd name="adj" fmla="val 25000"/>
                </a:avLst>
              </a:prstGeom>
              <a:solidFill>
                <a:schemeClr val="lt1"/>
              </a:solidFill>
              <a:ln w="12700" cap="flat" cmpd="sng">
                <a:solidFill>
                  <a:srgbClr val="AEABAB"/>
                </a:solidFill>
                <a:prstDash val="solid"/>
                <a:miter lim="800000"/>
                <a:headEnd type="none" w="sm" len="sm"/>
                <a:tailEnd type="none" w="sm" len="sm"/>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Tx/>
                  <a:buNone/>
                  <a:tabLst/>
                  <a:defRPr/>
                </a:pPr>
                <a:endParaRPr kumimoji="0" sz="2800" b="1" i="0" u="none" strike="noStrike" kern="1200" cap="none" spc="0" normalizeH="0" baseline="0" noProof="0">
                  <a:ln>
                    <a:noFill/>
                  </a:ln>
                  <a:solidFill>
                    <a:srgbClr val="FFFFFF"/>
                  </a:solidFill>
                  <a:effectLst/>
                  <a:uLnTx/>
                  <a:uFillTx/>
                  <a:latin typeface="Gibson"/>
                  <a:ea typeface="Arial"/>
                  <a:cs typeface="Arial"/>
                  <a:sym typeface="Arial"/>
                </a:endParaRPr>
              </a:p>
            </p:txBody>
          </p:sp>
          <p:sp>
            <p:nvSpPr>
              <p:cNvPr id="903" name="Google Shape;903;p132"/>
              <p:cNvSpPr/>
              <p:nvPr/>
            </p:nvSpPr>
            <p:spPr>
              <a:xfrm>
                <a:off x="2437230" y="5235905"/>
                <a:ext cx="1154100" cy="1026000"/>
              </a:xfrm>
              <a:prstGeom prst="can">
                <a:avLst>
                  <a:gd name="adj" fmla="val 25000"/>
                </a:avLst>
              </a:prstGeom>
              <a:solidFill>
                <a:schemeClr val="lt1"/>
              </a:solidFill>
              <a:ln w="12700" cap="flat" cmpd="sng">
                <a:solidFill>
                  <a:srgbClr val="AEABAB"/>
                </a:solidFill>
                <a:prstDash val="solid"/>
                <a:miter lim="800000"/>
                <a:headEnd type="none" w="sm" len="sm"/>
                <a:tailEnd type="none" w="sm" len="sm"/>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Tx/>
                  <a:buNone/>
                  <a:tabLst/>
                  <a:defRPr/>
                </a:pPr>
                <a:endParaRPr kumimoji="0" sz="2800" b="1" i="0" u="none" strike="noStrike" kern="1200" cap="none" spc="0" normalizeH="0" baseline="0" noProof="0">
                  <a:ln>
                    <a:noFill/>
                  </a:ln>
                  <a:solidFill>
                    <a:srgbClr val="FFFFFF"/>
                  </a:solidFill>
                  <a:effectLst/>
                  <a:uLnTx/>
                  <a:uFillTx/>
                  <a:latin typeface="Gibson"/>
                  <a:ea typeface="Arial"/>
                  <a:cs typeface="Arial"/>
                  <a:sym typeface="Arial"/>
                </a:endParaRPr>
              </a:p>
            </p:txBody>
          </p:sp>
          <p:sp>
            <p:nvSpPr>
              <p:cNvPr id="904" name="Google Shape;904;p132"/>
              <p:cNvSpPr/>
              <p:nvPr/>
            </p:nvSpPr>
            <p:spPr>
              <a:xfrm>
                <a:off x="2985649" y="5343437"/>
                <a:ext cx="1154100" cy="1026000"/>
              </a:xfrm>
              <a:prstGeom prst="can">
                <a:avLst>
                  <a:gd name="adj" fmla="val 25000"/>
                </a:avLst>
              </a:prstGeom>
              <a:solidFill>
                <a:schemeClr val="lt1"/>
              </a:solidFill>
              <a:ln w="12700" cap="flat" cmpd="sng">
                <a:solidFill>
                  <a:srgbClr val="AEABAB"/>
                </a:solidFill>
                <a:prstDash val="solid"/>
                <a:miter lim="800000"/>
                <a:headEnd type="none" w="sm" len="sm"/>
                <a:tailEnd type="none" w="sm" len="sm"/>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Tx/>
                  <a:buNone/>
                  <a:tabLst/>
                  <a:defRPr/>
                </a:pPr>
                <a:endParaRPr kumimoji="0" sz="2800" b="1" i="0" u="none" strike="noStrike" kern="1200" cap="none" spc="0" normalizeH="0" baseline="0" noProof="0">
                  <a:ln>
                    <a:noFill/>
                  </a:ln>
                  <a:solidFill>
                    <a:srgbClr val="FFFFFF"/>
                  </a:solidFill>
                  <a:effectLst/>
                  <a:uLnTx/>
                  <a:uFillTx/>
                  <a:latin typeface="Gibson"/>
                  <a:ea typeface="Arial"/>
                  <a:cs typeface="Arial"/>
                  <a:sym typeface="Arial"/>
                </a:endParaRPr>
              </a:p>
            </p:txBody>
          </p:sp>
        </p:grpSp>
      </p:grpSp>
      <p:sp>
        <p:nvSpPr>
          <p:cNvPr id="905" name="Google Shape;905;p132"/>
          <p:cNvSpPr txBox="1"/>
          <p:nvPr/>
        </p:nvSpPr>
        <p:spPr>
          <a:xfrm>
            <a:off x="8754147" y="3481972"/>
            <a:ext cx="3113570" cy="1409284"/>
          </a:xfrm>
          <a:prstGeom prst="rect">
            <a:avLst/>
          </a:prstGeom>
          <a:solidFill>
            <a:srgbClr val="BF9000">
              <a:alpha val="71370"/>
            </a:srgbClr>
          </a:solidFill>
          <a:ln>
            <a:noFill/>
          </a:ln>
        </p:spPr>
        <p:txBody>
          <a:bodyPr spcFirstLastPara="1" wrap="square" lIns="89377" tIns="44689" rIns="89377" bIns="44689" anchor="ctr" anchorCtr="0">
            <a:noAutofit/>
          </a:bodyPr>
          <a:lstStyle>
            <a:defPPr>
              <a:defRPr lang="en-US"/>
            </a:defPPr>
            <a:lvl1pPr algn="ctr">
              <a:buClr>
                <a:srgbClr val="FFFFFF"/>
              </a:buClr>
              <a:buSzPts val="1400"/>
              <a:defRPr sz="1100">
                <a:solidFill>
                  <a:srgbClr val="FFFFFF"/>
                </a:solidFill>
                <a:latin typeface="Gibson"/>
                <a:cs typeface="Calibri"/>
              </a:defRPr>
            </a:lvl1p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r>
              <a:rPr kumimoji="0" lang="en-US" sz="3200" b="1" i="0" u="none" strike="noStrike" kern="1200" cap="none" spc="0" normalizeH="0" baseline="0" noProof="0">
                <a:ln>
                  <a:noFill/>
                </a:ln>
                <a:solidFill>
                  <a:srgbClr val="FFFFFF"/>
                </a:solidFill>
                <a:effectLst/>
                <a:uLnTx/>
                <a:uFillTx/>
                <a:latin typeface="Gibson"/>
                <a:ea typeface="+mn-ea"/>
                <a:cs typeface="Calibri"/>
                <a:sym typeface="Arial"/>
              </a:rPr>
              <a:t>Data science tools</a:t>
            </a:r>
            <a:endParaRPr kumimoji="0" sz="3200" b="1" i="0" u="none" strike="noStrike" kern="1200" cap="none" spc="0" normalizeH="0" baseline="0" noProof="0">
              <a:ln>
                <a:noFill/>
              </a:ln>
              <a:solidFill>
                <a:srgbClr val="FFFFFF"/>
              </a:solidFill>
              <a:effectLst/>
              <a:uLnTx/>
              <a:uFillTx/>
              <a:latin typeface="Gibson"/>
              <a:ea typeface="+mn-ea"/>
              <a:cs typeface="Calibri"/>
              <a:sym typeface="Arial"/>
            </a:endParaRPr>
          </a:p>
        </p:txBody>
      </p:sp>
      <p:pic>
        <p:nvPicPr>
          <p:cNvPr id="42" name="Google Shape;877;p132" descr="A close up of a logo&#10;&#10;Description generated with high confidence">
            <a:extLst>
              <a:ext uri="{FF2B5EF4-FFF2-40B4-BE49-F238E27FC236}">
                <a16:creationId xmlns:a16="http://schemas.microsoft.com/office/drawing/2014/main" id="{FB41C18F-E51E-4401-997C-0B232B7F0160}"/>
              </a:ext>
            </a:extLst>
          </p:cNvPr>
          <p:cNvPicPr preferRelativeResize="0"/>
          <p:nvPr/>
        </p:nvPicPr>
        <p:blipFill rotWithShape="1">
          <a:blip r:embed="rId8">
            <a:alphaModFix/>
          </a:blip>
          <a:srcRect/>
          <a:stretch/>
        </p:blipFill>
        <p:spPr>
          <a:xfrm>
            <a:off x="727022" y="5523874"/>
            <a:ext cx="721591" cy="851889"/>
          </a:xfrm>
          <a:prstGeom prst="rect">
            <a:avLst/>
          </a:prstGeom>
          <a:noFill/>
          <a:ln>
            <a:noFill/>
          </a:ln>
        </p:spPr>
      </p:pic>
    </p:spTree>
    <p:extLst>
      <p:ext uri="{BB962C8B-B14F-4D97-AF65-F5344CB8AC3E}">
        <p14:creationId xmlns:p14="http://schemas.microsoft.com/office/powerpoint/2010/main" val="402275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4" name="Google Shape;762;p128">
            <a:extLst>
              <a:ext uri="{FF2B5EF4-FFF2-40B4-BE49-F238E27FC236}">
                <a16:creationId xmlns:a16="http://schemas.microsoft.com/office/drawing/2014/main" id="{D341B8F0-A029-41EF-AC31-4FF471F55556}"/>
              </a:ext>
            </a:extLst>
          </p:cNvPr>
          <p:cNvSpPr/>
          <p:nvPr/>
        </p:nvSpPr>
        <p:spPr>
          <a:xfrm>
            <a:off x="3492395" y="452290"/>
            <a:ext cx="5107476" cy="1046621"/>
          </a:xfrm>
          <a:prstGeom prst="leftRightArrow">
            <a:avLst>
              <a:gd name="adj1" fmla="val 50000"/>
              <a:gd name="adj2" fmla="val 37253"/>
            </a:avLst>
          </a:prstGeom>
          <a:solidFill>
            <a:srgbClr val="520645">
              <a:alpha val="92000"/>
            </a:srgbClr>
          </a:solidFill>
          <a:ln>
            <a:noFill/>
          </a:ln>
        </p:spPr>
        <p:txBody>
          <a:bodyPr spcFirstLastPara="1" wrap="square" lIns="89377" tIns="44689" rIns="89377" bIns="44689" anchor="ctr" anchorCtr="0">
            <a:noAutofit/>
          </a:bodyPr>
          <a:lstStyle/>
          <a:p>
            <a:pPr algn="ctr">
              <a:buClr>
                <a:srgbClr val="FFFFFF"/>
              </a:buClr>
              <a:buSzPts val="1400"/>
            </a:pPr>
            <a:endParaRPr sz="2000" dirty="0">
              <a:solidFill>
                <a:srgbClr val="FFFFFF"/>
              </a:solidFill>
              <a:latin typeface="Gibson"/>
              <a:cs typeface="Calibri"/>
              <a:sym typeface="Arial"/>
            </a:endParaRPr>
          </a:p>
        </p:txBody>
      </p:sp>
      <p:sp>
        <p:nvSpPr>
          <p:cNvPr id="5" name="Google Shape;754;p128">
            <a:extLst>
              <a:ext uri="{FF2B5EF4-FFF2-40B4-BE49-F238E27FC236}">
                <a16:creationId xmlns:a16="http://schemas.microsoft.com/office/drawing/2014/main" id="{BF8B5D3F-BEB4-4369-95D4-B6A1F51C6ABC}"/>
              </a:ext>
            </a:extLst>
          </p:cNvPr>
          <p:cNvSpPr/>
          <p:nvPr/>
        </p:nvSpPr>
        <p:spPr>
          <a:xfrm>
            <a:off x="10311425" y="2954688"/>
            <a:ext cx="1723699" cy="1644578"/>
          </a:xfrm>
          <a:prstGeom prst="ellipse">
            <a:avLst/>
          </a:prstGeom>
          <a:solidFill>
            <a:srgbClr val="BF9000">
              <a:alpha val="71370"/>
            </a:srgbClr>
          </a:solidFill>
          <a:ln>
            <a:noFill/>
          </a:ln>
        </p:spPr>
        <p:txBody>
          <a:bodyPr spcFirstLastPara="1" wrap="square" lIns="89377" tIns="44689" rIns="89377" bIns="44689" anchor="ctr" anchorCtr="0">
            <a:noAutofit/>
          </a:bodyPr>
          <a:lstStyle/>
          <a:p>
            <a:pPr algn="ctr">
              <a:buClr>
                <a:srgbClr val="FFFFFF"/>
              </a:buClr>
              <a:buSzPts val="1400"/>
            </a:pPr>
            <a:endParaRPr sz="2000">
              <a:solidFill>
                <a:srgbClr val="FFFFFF"/>
              </a:solidFill>
              <a:latin typeface="Gibson"/>
              <a:cs typeface="Calibri"/>
              <a:sym typeface="Calibri"/>
            </a:endParaRPr>
          </a:p>
        </p:txBody>
      </p:sp>
      <p:sp>
        <p:nvSpPr>
          <p:cNvPr id="7" name="Google Shape;756;p128">
            <a:extLst>
              <a:ext uri="{FF2B5EF4-FFF2-40B4-BE49-F238E27FC236}">
                <a16:creationId xmlns:a16="http://schemas.microsoft.com/office/drawing/2014/main" id="{49C3D4A7-B154-4AFC-ACC4-760F8964FB25}"/>
              </a:ext>
            </a:extLst>
          </p:cNvPr>
          <p:cNvSpPr txBox="1"/>
          <p:nvPr/>
        </p:nvSpPr>
        <p:spPr>
          <a:xfrm>
            <a:off x="10146793" y="3416844"/>
            <a:ext cx="2115481" cy="100602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2400" b="1" i="0" u="none" strike="noStrike" kern="1200" cap="none" spc="0" normalizeH="0" baseline="0" noProof="0" dirty="0">
                <a:ln>
                  <a:noFill/>
                </a:ln>
                <a:solidFill>
                  <a:srgbClr val="FFFFFF"/>
                </a:solidFill>
                <a:effectLst/>
                <a:uLnTx/>
                <a:uFillTx/>
                <a:latin typeface="Gibson"/>
                <a:ea typeface="Arial"/>
                <a:cs typeface="Arial"/>
                <a:sym typeface="Arial"/>
              </a:rPr>
              <a:t>Problem solvers</a:t>
            </a:r>
            <a:endParaRPr kumimoji="0" sz="1100" b="0" i="0" u="none" strike="noStrike" kern="1200" cap="none" spc="0" normalizeH="0" baseline="0" noProof="0" dirty="0">
              <a:ln>
                <a:noFill/>
              </a:ln>
              <a:solidFill>
                <a:srgbClr val="000000"/>
              </a:solidFill>
              <a:effectLst/>
              <a:uLnTx/>
              <a:uFillTx/>
              <a:latin typeface="Gibson"/>
              <a:ea typeface="Arial"/>
              <a:cs typeface="Arial"/>
              <a:sym typeface="Arial"/>
            </a:endParaRPr>
          </a:p>
        </p:txBody>
      </p:sp>
      <p:sp>
        <p:nvSpPr>
          <p:cNvPr id="4" name="Google Shape;753;p128">
            <a:extLst>
              <a:ext uri="{FF2B5EF4-FFF2-40B4-BE49-F238E27FC236}">
                <a16:creationId xmlns:a16="http://schemas.microsoft.com/office/drawing/2014/main" id="{D457A8F5-08AD-45C9-8AED-4523A1772D47}"/>
              </a:ext>
            </a:extLst>
          </p:cNvPr>
          <p:cNvSpPr/>
          <p:nvPr/>
        </p:nvSpPr>
        <p:spPr>
          <a:xfrm>
            <a:off x="375141" y="2891692"/>
            <a:ext cx="1708106" cy="1799403"/>
          </a:xfrm>
          <a:prstGeom prst="ellipse">
            <a:avLst/>
          </a:prstGeom>
          <a:solidFill>
            <a:srgbClr val="E50173">
              <a:alpha val="69804"/>
            </a:srgbClr>
          </a:solidFill>
          <a:ln>
            <a:noFill/>
          </a:ln>
        </p:spPr>
        <p:txBody>
          <a:bodyPr spcFirstLastPara="1" wrap="square" lIns="89377" tIns="44689" rIns="89377" bIns="44689" anchor="ctr" anchorCtr="0">
            <a:noAutofit/>
          </a:bodyPr>
          <a:lstStyle/>
          <a:p>
            <a:pPr algn="ctr">
              <a:buClr>
                <a:srgbClr val="FFFFFF"/>
              </a:buClr>
              <a:buSzPts val="1400"/>
            </a:pPr>
            <a:endParaRPr sz="2000">
              <a:solidFill>
                <a:srgbClr val="FFFFFF"/>
              </a:solidFill>
              <a:latin typeface="Gibson"/>
              <a:cs typeface="Calibri"/>
              <a:sym typeface="Calibri"/>
            </a:endParaRPr>
          </a:p>
        </p:txBody>
      </p:sp>
      <p:sp>
        <p:nvSpPr>
          <p:cNvPr id="6" name="Google Shape;755;p128">
            <a:extLst>
              <a:ext uri="{FF2B5EF4-FFF2-40B4-BE49-F238E27FC236}">
                <a16:creationId xmlns:a16="http://schemas.microsoft.com/office/drawing/2014/main" id="{BE8D742A-456F-4838-B83A-872EF1FFD83A}"/>
              </a:ext>
            </a:extLst>
          </p:cNvPr>
          <p:cNvSpPr txBox="1"/>
          <p:nvPr/>
        </p:nvSpPr>
        <p:spPr>
          <a:xfrm>
            <a:off x="375141" y="3416845"/>
            <a:ext cx="1708106" cy="578960"/>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2400" b="1" i="0" u="none" strike="noStrike" kern="1200" cap="none" spc="0" normalizeH="0" baseline="0" noProof="0" dirty="0">
                <a:ln>
                  <a:noFill/>
                </a:ln>
                <a:solidFill>
                  <a:srgbClr val="FFFFFF"/>
                </a:solidFill>
                <a:effectLst/>
                <a:uLnTx/>
                <a:uFillTx/>
                <a:latin typeface="Gibson"/>
                <a:ea typeface="Arial"/>
                <a:cs typeface="Arial"/>
                <a:sym typeface="Arial"/>
              </a:rPr>
              <a:t>Problem owners</a:t>
            </a:r>
            <a:endParaRPr kumimoji="0" sz="1100" b="0" i="0" u="none" strike="noStrike" kern="1200" cap="none" spc="0" normalizeH="0" baseline="0" noProof="0" dirty="0">
              <a:ln>
                <a:noFill/>
              </a:ln>
              <a:solidFill>
                <a:srgbClr val="000000"/>
              </a:solidFill>
              <a:effectLst/>
              <a:uLnTx/>
              <a:uFillTx/>
              <a:latin typeface="Gibson"/>
              <a:ea typeface="Arial"/>
              <a:cs typeface="Arial"/>
              <a:sym typeface="Arial"/>
            </a:endParaRPr>
          </a:p>
        </p:txBody>
      </p:sp>
      <p:pic>
        <p:nvPicPr>
          <p:cNvPr id="1026" name="Picture 2" descr="Image result for transparent image earth">
            <a:extLst>
              <a:ext uri="{FF2B5EF4-FFF2-40B4-BE49-F238E27FC236}">
                <a16:creationId xmlns:a16="http://schemas.microsoft.com/office/drawing/2014/main" id="{7776FCA2-E316-446A-9DB9-B10556A00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1563077"/>
            <a:ext cx="5054599" cy="5054599"/>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763;p128">
            <a:extLst>
              <a:ext uri="{FF2B5EF4-FFF2-40B4-BE49-F238E27FC236}">
                <a16:creationId xmlns:a16="http://schemas.microsoft.com/office/drawing/2014/main" id="{958F0F31-4BAC-47B4-B719-F1669E777C90}"/>
              </a:ext>
            </a:extLst>
          </p:cNvPr>
          <p:cNvSpPr txBox="1"/>
          <p:nvPr/>
        </p:nvSpPr>
        <p:spPr>
          <a:xfrm>
            <a:off x="3402767" y="536882"/>
            <a:ext cx="5306517" cy="861809"/>
          </a:xfrm>
          <a:prstGeom prst="rect">
            <a:avLst/>
          </a:prstGeom>
          <a:noFill/>
          <a:ln>
            <a:noFill/>
          </a:ln>
        </p:spPr>
        <p:txBody>
          <a:bodyPr spcFirstLastPara="1" wrap="square" lIns="117827" tIns="58897" rIns="117827" bIns="58897" anchor="ctr" anchorCtr="0">
            <a:noAutofit/>
          </a:bodyPr>
          <a:lstStyle/>
          <a:p>
            <a:pPr algn="ctr"/>
            <a:r>
              <a:rPr lang="en-US" sz="2800" b="1" dirty="0">
                <a:solidFill>
                  <a:schemeClr val="bg1"/>
                </a:solidFill>
                <a:latin typeface="Gibson"/>
              </a:rPr>
              <a:t>GAP</a:t>
            </a:r>
            <a:endParaRPr sz="2400" b="1" dirty="0">
              <a:solidFill>
                <a:schemeClr val="bg1"/>
              </a:solidFill>
              <a:latin typeface="Gibson"/>
              <a:ea typeface="Arial"/>
              <a:cs typeface="Arial"/>
              <a:sym typeface="Arial"/>
            </a:endParaRPr>
          </a:p>
        </p:txBody>
      </p:sp>
    </p:spTree>
    <p:extLst>
      <p:ext uri="{BB962C8B-B14F-4D97-AF65-F5344CB8AC3E}">
        <p14:creationId xmlns:p14="http://schemas.microsoft.com/office/powerpoint/2010/main" val="3913274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astle">
            <a:extLst>
              <a:ext uri="{FF2B5EF4-FFF2-40B4-BE49-F238E27FC236}">
                <a16:creationId xmlns:a16="http://schemas.microsoft.com/office/drawing/2014/main" id="{4187E2F6-165E-4841-BA01-526EE93740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98" b="15157"/>
          <a:stretch/>
        </p:blipFill>
        <p:spPr bwMode="auto">
          <a:xfrm>
            <a:off x="0" y="1"/>
            <a:ext cx="12192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53158C5-6F92-48E0-BD8B-8D52F3A22B77}"/>
              </a:ext>
            </a:extLst>
          </p:cNvPr>
          <p:cNvSpPr>
            <a:spLocks noGrp="1"/>
          </p:cNvSpPr>
          <p:nvPr>
            <p:ph type="title"/>
          </p:nvPr>
        </p:nvSpPr>
        <p:spPr>
          <a:xfrm>
            <a:off x="590862" y="5512776"/>
            <a:ext cx="10515600" cy="896816"/>
          </a:xfrm>
        </p:spPr>
        <p:txBody>
          <a:bodyPr>
            <a:normAutofit/>
          </a:bodyPr>
          <a:lstStyle/>
          <a:p>
            <a:r>
              <a:rPr lang="en-US" dirty="0">
                <a:solidFill>
                  <a:schemeClr val="bg1"/>
                </a:solidFill>
              </a:rPr>
              <a:t>Challenge: silos</a:t>
            </a:r>
          </a:p>
        </p:txBody>
      </p:sp>
    </p:spTree>
    <p:extLst>
      <p:ext uri="{BB962C8B-B14F-4D97-AF65-F5344CB8AC3E}">
        <p14:creationId xmlns:p14="http://schemas.microsoft.com/office/powerpoint/2010/main" val="150599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5D415ABB-FB72-4D7C-A584-4660D537E513}"/>
              </a:ext>
            </a:extLst>
          </p:cNvPr>
          <p:cNvSpPr txBox="1">
            <a:spLocks/>
          </p:cNvSpPr>
          <p:nvPr/>
        </p:nvSpPr>
        <p:spPr>
          <a:xfrm>
            <a:off x="2540000" y="2587795"/>
            <a:ext cx="7678681" cy="1682410"/>
          </a:xfrm>
          <a:prstGeom prst="rect">
            <a:avLst/>
          </a:prstGeom>
          <a:noFill/>
          <a:ln w="127000">
            <a:noFill/>
          </a:ln>
        </p:spPr>
        <p:txBody>
          <a:bodyPr anchor="ctr">
            <a:noAutofit/>
          </a:bodyPr>
          <a:lstStyle>
            <a:lvl1pPr algn="l" defTabSz="914400" rtl="0" eaLnBrk="1" latinLnBrk="0" hangingPunct="1">
              <a:lnSpc>
                <a:spcPct val="90000"/>
              </a:lnSpc>
              <a:spcBef>
                <a:spcPct val="0"/>
              </a:spcBef>
              <a:buNone/>
              <a:defRPr sz="4400" b="1" kern="1200">
                <a:solidFill>
                  <a:schemeClr val="bg1"/>
                </a:solidFill>
                <a:latin typeface="Gibson"/>
                <a:ea typeface="+mj-ea"/>
                <a:cs typeface="+mj-cs"/>
              </a:defRPr>
            </a:lvl1pPr>
          </a:lstStyle>
          <a:p>
            <a:pPr lvl="0" algn="ctr">
              <a:defRPr/>
            </a:pPr>
            <a:r>
              <a:rPr lang="en-US" sz="7200" dirty="0">
                <a:solidFill>
                  <a:srgbClr val="3E8DA9"/>
                </a:solidFill>
              </a:rPr>
              <a:t>Towards</a:t>
            </a:r>
          </a:p>
          <a:p>
            <a:pPr lvl="0" algn="ctr">
              <a:defRPr/>
            </a:pPr>
            <a:r>
              <a:rPr lang="en-US" sz="7200" dirty="0">
                <a:solidFill>
                  <a:srgbClr val="3E8DA9"/>
                </a:solidFill>
              </a:rPr>
              <a:t>Scaling AI for Good</a:t>
            </a:r>
          </a:p>
        </p:txBody>
      </p:sp>
    </p:spTree>
    <p:extLst>
      <p:ext uri="{BB962C8B-B14F-4D97-AF65-F5344CB8AC3E}">
        <p14:creationId xmlns:p14="http://schemas.microsoft.com/office/powerpoint/2010/main" val="329597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58C5-6F92-48E0-BD8B-8D52F3A22B77}"/>
              </a:ext>
            </a:extLst>
          </p:cNvPr>
          <p:cNvSpPr>
            <a:spLocks noGrp="1"/>
          </p:cNvSpPr>
          <p:nvPr>
            <p:ph type="title"/>
          </p:nvPr>
        </p:nvSpPr>
        <p:spPr/>
        <p:txBody>
          <a:bodyPr/>
          <a:lstStyle/>
          <a:p>
            <a:r>
              <a:rPr lang="en-US" dirty="0"/>
              <a:t>How to Scale AI for Good?</a:t>
            </a:r>
          </a:p>
        </p:txBody>
      </p:sp>
      <p:sp>
        <p:nvSpPr>
          <p:cNvPr id="3" name="Content Placeholder 2">
            <a:extLst>
              <a:ext uri="{FF2B5EF4-FFF2-40B4-BE49-F238E27FC236}">
                <a16:creationId xmlns:a16="http://schemas.microsoft.com/office/drawing/2014/main" id="{942020A1-0094-447E-9111-7EB01074D15F}"/>
              </a:ext>
            </a:extLst>
          </p:cNvPr>
          <p:cNvSpPr>
            <a:spLocks noGrp="1"/>
          </p:cNvSpPr>
          <p:nvPr>
            <p:ph idx="1"/>
          </p:nvPr>
        </p:nvSpPr>
        <p:spPr/>
        <p:txBody>
          <a:bodyPr>
            <a:normAutofit/>
          </a:bodyPr>
          <a:lstStyle/>
          <a:p>
            <a:r>
              <a:rPr lang="en-US" sz="3600" b="1" dirty="0"/>
              <a:t>Community </a:t>
            </a:r>
            <a:r>
              <a:rPr lang="en-US" sz="3600" dirty="0"/>
              <a:t>(first and foremost)</a:t>
            </a:r>
          </a:p>
          <a:p>
            <a:r>
              <a:rPr lang="en-US" sz="3600" b="1" dirty="0">
                <a:solidFill>
                  <a:prstClr val="black"/>
                </a:solidFill>
              </a:rPr>
              <a:t>Connect </a:t>
            </a:r>
            <a:r>
              <a:rPr lang="en-US" sz="3600" dirty="0">
                <a:solidFill>
                  <a:prstClr val="black"/>
                </a:solidFill>
              </a:rPr>
              <a:t>problem owners &amp; solvers</a:t>
            </a:r>
            <a:endParaRPr lang="en-US" dirty="0"/>
          </a:p>
          <a:p>
            <a:pPr lvl="0"/>
            <a:r>
              <a:rPr lang="en-US" sz="3600" b="1" dirty="0">
                <a:solidFill>
                  <a:schemeClr val="accent6">
                    <a:lumMod val="75000"/>
                  </a:schemeClr>
                </a:solidFill>
              </a:rPr>
              <a:t>Scaling Funnel</a:t>
            </a:r>
          </a:p>
        </p:txBody>
      </p:sp>
      <p:grpSp>
        <p:nvGrpSpPr>
          <p:cNvPr id="9" name="Group 8">
            <a:extLst>
              <a:ext uri="{FF2B5EF4-FFF2-40B4-BE49-F238E27FC236}">
                <a16:creationId xmlns:a16="http://schemas.microsoft.com/office/drawing/2014/main" id="{F45B1DF8-A59E-4710-82F7-EBBAAAB93043}"/>
              </a:ext>
            </a:extLst>
          </p:cNvPr>
          <p:cNvGrpSpPr/>
          <p:nvPr/>
        </p:nvGrpSpPr>
        <p:grpSpPr>
          <a:xfrm>
            <a:off x="4996334" y="3429000"/>
            <a:ext cx="2199330" cy="1691930"/>
            <a:chOff x="142792" y="1573967"/>
            <a:chExt cx="5694088" cy="4463320"/>
          </a:xfrm>
        </p:grpSpPr>
        <p:sp>
          <p:nvSpPr>
            <p:cNvPr id="10" name="Google Shape;771;p129">
              <a:extLst>
                <a:ext uri="{FF2B5EF4-FFF2-40B4-BE49-F238E27FC236}">
                  <a16:creationId xmlns:a16="http://schemas.microsoft.com/office/drawing/2014/main" id="{F7D096A8-BF08-45F4-811D-B2B13CE2B435}"/>
                </a:ext>
              </a:extLst>
            </p:cNvPr>
            <p:cNvSpPr/>
            <p:nvPr/>
          </p:nvSpPr>
          <p:spPr>
            <a:xfrm>
              <a:off x="1892310" y="3671473"/>
              <a:ext cx="2204097" cy="2365814"/>
            </a:xfrm>
            <a:prstGeom prst="ellipse">
              <a:avLst/>
            </a:prstGeom>
            <a:solidFill>
              <a:srgbClr val="BF9000">
                <a:alpha val="71370"/>
              </a:srgbClr>
            </a:solidFill>
            <a:ln>
              <a:noFill/>
            </a:ln>
          </p:spPr>
          <p:txBody>
            <a:bodyPr spcFirstLastPara="1" wrap="square" lIns="89377" tIns="44689" rIns="89377" bIns="44689" anchor="ctr" anchorCtr="0">
              <a:noAutofit/>
            </a:bodyPr>
            <a:lstStyle/>
            <a:p>
              <a:pPr algn="ctr">
                <a:buClr>
                  <a:srgbClr val="FFFFFF"/>
                </a:buClr>
                <a:buSzPts val="1400"/>
              </a:pPr>
              <a:endParaRPr sz="2000">
                <a:solidFill>
                  <a:srgbClr val="FFFFFF"/>
                </a:solidFill>
                <a:latin typeface="Gibson"/>
                <a:cs typeface="Calibri"/>
                <a:sym typeface="Calibri"/>
              </a:endParaRPr>
            </a:p>
          </p:txBody>
        </p:sp>
        <p:sp>
          <p:nvSpPr>
            <p:cNvPr id="11" name="Google Shape;774;p129">
              <a:extLst>
                <a:ext uri="{FF2B5EF4-FFF2-40B4-BE49-F238E27FC236}">
                  <a16:creationId xmlns:a16="http://schemas.microsoft.com/office/drawing/2014/main" id="{E3C760FD-EA63-4296-AC82-168E9B4F526B}"/>
                </a:ext>
              </a:extLst>
            </p:cNvPr>
            <p:cNvSpPr/>
            <p:nvPr/>
          </p:nvSpPr>
          <p:spPr>
            <a:xfrm>
              <a:off x="142792" y="2711127"/>
              <a:ext cx="2204097" cy="2365814"/>
            </a:xfrm>
            <a:prstGeom prst="ellipse">
              <a:avLst/>
            </a:prstGeom>
            <a:solidFill>
              <a:srgbClr val="520645">
                <a:alpha val="92000"/>
              </a:srgbClr>
            </a:solidFill>
            <a:ln>
              <a:noFill/>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2000" b="0" i="0" u="none" strike="noStrike" kern="1200" cap="none" spc="0" normalizeH="0" baseline="0" noProof="0">
                <a:ln>
                  <a:noFill/>
                </a:ln>
                <a:solidFill>
                  <a:srgbClr val="FFFFFF"/>
                </a:solidFill>
                <a:effectLst/>
                <a:uLnTx/>
                <a:uFillTx/>
                <a:latin typeface="Gibson"/>
                <a:ea typeface="Calibri"/>
                <a:cs typeface="Calibri"/>
                <a:sym typeface="Calibri"/>
              </a:endParaRPr>
            </a:p>
          </p:txBody>
        </p:sp>
        <p:sp>
          <p:nvSpPr>
            <p:cNvPr id="12" name="Google Shape;776;p129">
              <a:extLst>
                <a:ext uri="{FF2B5EF4-FFF2-40B4-BE49-F238E27FC236}">
                  <a16:creationId xmlns:a16="http://schemas.microsoft.com/office/drawing/2014/main" id="{4A29211D-B805-4243-B6DF-C5769389D96C}"/>
                </a:ext>
              </a:extLst>
            </p:cNvPr>
            <p:cNvSpPr/>
            <p:nvPr/>
          </p:nvSpPr>
          <p:spPr>
            <a:xfrm>
              <a:off x="3632783" y="2711127"/>
              <a:ext cx="2204097" cy="2365814"/>
            </a:xfrm>
            <a:prstGeom prst="ellipse">
              <a:avLst/>
            </a:prstGeom>
            <a:solidFill>
              <a:schemeClr val="accent3">
                <a:lumMod val="50000"/>
                <a:alpha val="71370"/>
              </a:schemeClr>
            </a:solidFill>
            <a:ln>
              <a:noFill/>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2000" b="0" i="0" u="none" strike="noStrike" kern="1200" cap="none" spc="0" normalizeH="0" baseline="0" noProof="0">
                <a:ln>
                  <a:noFill/>
                </a:ln>
                <a:solidFill>
                  <a:srgbClr val="FFFFFF"/>
                </a:solidFill>
                <a:effectLst/>
                <a:uLnTx/>
                <a:uFillTx/>
                <a:latin typeface="Gibson"/>
                <a:ea typeface="Calibri"/>
                <a:cs typeface="Calibri"/>
                <a:sym typeface="Calibri"/>
              </a:endParaRPr>
            </a:p>
          </p:txBody>
        </p:sp>
        <p:sp>
          <p:nvSpPr>
            <p:cNvPr id="13" name="Google Shape;770;p129">
              <a:extLst>
                <a:ext uri="{FF2B5EF4-FFF2-40B4-BE49-F238E27FC236}">
                  <a16:creationId xmlns:a16="http://schemas.microsoft.com/office/drawing/2014/main" id="{4220C077-EF8B-485D-AEA5-1393D44F39A3}"/>
                </a:ext>
              </a:extLst>
            </p:cNvPr>
            <p:cNvSpPr/>
            <p:nvPr/>
          </p:nvSpPr>
          <p:spPr>
            <a:xfrm>
              <a:off x="1883681" y="1573967"/>
              <a:ext cx="2204097" cy="2365814"/>
            </a:xfrm>
            <a:prstGeom prst="ellipse">
              <a:avLst/>
            </a:prstGeom>
            <a:solidFill>
              <a:srgbClr val="E50173">
                <a:alpha val="69804"/>
              </a:srgbClr>
            </a:solidFill>
            <a:ln>
              <a:noFill/>
            </a:ln>
          </p:spPr>
          <p:txBody>
            <a:bodyPr spcFirstLastPara="1" wrap="square" lIns="89377" tIns="44689" rIns="89377" bIns="44689"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2000" b="0" i="0" u="none" strike="noStrike" kern="1200" cap="none" spc="0" normalizeH="0" baseline="0" noProof="0">
                <a:ln>
                  <a:noFill/>
                </a:ln>
                <a:solidFill>
                  <a:srgbClr val="FFFFFF"/>
                </a:solidFill>
                <a:effectLst/>
                <a:uLnTx/>
                <a:uFillTx/>
                <a:latin typeface="Gibson"/>
                <a:ea typeface="Calibri"/>
                <a:cs typeface="Calibri"/>
                <a:sym typeface="Calibri"/>
              </a:endParaRPr>
            </a:p>
          </p:txBody>
        </p:sp>
      </p:grpSp>
    </p:spTree>
    <p:extLst>
      <p:ext uri="{BB962C8B-B14F-4D97-AF65-F5344CB8AC3E}">
        <p14:creationId xmlns:p14="http://schemas.microsoft.com/office/powerpoint/2010/main" val="1020160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 name="Picture 1">
            <a:extLst>
              <a:ext uri="{FF2B5EF4-FFF2-40B4-BE49-F238E27FC236}">
                <a16:creationId xmlns:a16="http://schemas.microsoft.com/office/drawing/2014/main" id="{55FCEF34-EC43-490A-BD1E-955A2E6024EE}"/>
              </a:ext>
            </a:extLst>
          </p:cNvPr>
          <p:cNvPicPr>
            <a:picLocks noChangeAspect="1"/>
          </p:cNvPicPr>
          <p:nvPr/>
        </p:nvPicPr>
        <p:blipFill rotWithShape="1">
          <a:blip r:embed="rId3"/>
          <a:srcRect l="30078" t="12844" r="31641" b="10024"/>
          <a:stretch/>
        </p:blipFill>
        <p:spPr>
          <a:xfrm>
            <a:off x="448774" y="139783"/>
            <a:ext cx="5804453" cy="6578434"/>
          </a:xfrm>
          <a:prstGeom prst="rect">
            <a:avLst/>
          </a:prstGeom>
          <a:effectLst>
            <a:outerShdw blurRad="63500" sx="102000" sy="102000" algn="ctr" rotWithShape="0">
              <a:prstClr val="black">
                <a:alpha val="40000"/>
              </a:prstClr>
            </a:outerShdw>
          </a:effectLst>
        </p:spPr>
      </p:pic>
      <p:sp>
        <p:nvSpPr>
          <p:cNvPr id="4" name="Shape 236">
            <a:extLst>
              <a:ext uri="{FF2B5EF4-FFF2-40B4-BE49-F238E27FC236}">
                <a16:creationId xmlns:a16="http://schemas.microsoft.com/office/drawing/2014/main" id="{D421F030-F4C4-4E4A-A48B-DCD440626EFB}"/>
              </a:ext>
            </a:extLst>
          </p:cNvPr>
          <p:cNvSpPr txBox="1">
            <a:spLocks noGrp="1"/>
          </p:cNvSpPr>
          <p:nvPr>
            <p:ph type="title"/>
          </p:nvPr>
        </p:nvSpPr>
        <p:spPr>
          <a:xfrm>
            <a:off x="6551832" y="139782"/>
            <a:ext cx="5558971" cy="6578433"/>
          </a:xfrm>
          <a:prstGeom prst="rect">
            <a:avLst/>
          </a:prstGeom>
          <a:noFill/>
          <a:ln>
            <a:noFill/>
          </a:ln>
        </p:spPr>
        <p:txBody>
          <a:bodyPr spcFirstLastPara="1" wrap="square" lIns="121900" tIns="121900" rIns="121900" bIns="121900" anchor="t" anchorCtr="0">
            <a:noAutofit/>
          </a:bodyPr>
          <a:lstStyle/>
          <a:p>
            <a:pPr algn="ctr"/>
            <a:br>
              <a:rPr lang="en-US" sz="3600" b="1" dirty="0">
                <a:solidFill>
                  <a:schemeClr val="tx1"/>
                </a:solidFill>
                <a:latin typeface="Gibson"/>
              </a:rPr>
            </a:br>
            <a:br>
              <a:rPr lang="en-US" sz="3600" b="1" dirty="0">
                <a:solidFill>
                  <a:schemeClr val="tx1"/>
                </a:solidFill>
                <a:latin typeface="Gibson"/>
              </a:rPr>
            </a:br>
            <a:r>
              <a:rPr lang="en-US" sz="5400" b="1" dirty="0">
                <a:solidFill>
                  <a:schemeClr val="tx1"/>
                </a:solidFill>
                <a:latin typeface="Gibson"/>
              </a:rPr>
              <a:t>AI Commons </a:t>
            </a:r>
            <a:br>
              <a:rPr lang="en-US" sz="3600" b="1" dirty="0">
                <a:solidFill>
                  <a:schemeClr val="tx1"/>
                </a:solidFill>
                <a:latin typeface="Gibson"/>
              </a:rPr>
            </a:br>
            <a:br>
              <a:rPr lang="en-US" sz="3600" b="1" dirty="0">
                <a:solidFill>
                  <a:schemeClr val="tx1"/>
                </a:solidFill>
                <a:latin typeface="Gibson"/>
              </a:rPr>
            </a:br>
            <a:br>
              <a:rPr lang="en-US" sz="3600" dirty="0">
                <a:solidFill>
                  <a:schemeClr val="tx1"/>
                </a:solidFill>
              </a:rPr>
            </a:br>
            <a:r>
              <a:rPr lang="en-US" sz="3600" dirty="0">
                <a:solidFill>
                  <a:schemeClr val="tx1"/>
                </a:solidFill>
                <a:latin typeface="Gibson"/>
              </a:rPr>
              <a:t>Community</a:t>
            </a:r>
            <a:r>
              <a:rPr lang="en-US" sz="3600" b="0" dirty="0">
                <a:solidFill>
                  <a:schemeClr val="tx1"/>
                </a:solidFill>
                <a:latin typeface="Gibson"/>
              </a:rPr>
              <a:t> dedicated to #ScalingAIforGood</a:t>
            </a:r>
            <a:endParaRPr sz="3600" b="1" dirty="0">
              <a:solidFill>
                <a:schemeClr val="tx1"/>
              </a:solidFill>
              <a:latin typeface="Gibson"/>
            </a:endParaRPr>
          </a:p>
        </p:txBody>
      </p:sp>
    </p:spTree>
    <p:extLst>
      <p:ext uri="{BB962C8B-B14F-4D97-AF65-F5344CB8AC3E}">
        <p14:creationId xmlns:p14="http://schemas.microsoft.com/office/powerpoint/2010/main" val="1256415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128"/>
          <p:cNvSpPr/>
          <p:nvPr/>
        </p:nvSpPr>
        <p:spPr>
          <a:xfrm>
            <a:off x="320672" y="1853101"/>
            <a:ext cx="3021938" cy="3126716"/>
          </a:xfrm>
          <a:prstGeom prst="ellipse">
            <a:avLst/>
          </a:prstGeom>
          <a:solidFill>
            <a:srgbClr val="E50173">
              <a:alpha val="69804"/>
            </a:srgbClr>
          </a:solidFill>
          <a:ln>
            <a:noFill/>
          </a:ln>
        </p:spPr>
        <p:txBody>
          <a:bodyPr spcFirstLastPara="1" wrap="square" lIns="89377" tIns="44689" rIns="89377" bIns="44689" anchor="ctr" anchorCtr="0">
            <a:noAutofit/>
          </a:bodyPr>
          <a:lstStyle/>
          <a:p>
            <a:pPr algn="ctr">
              <a:buClr>
                <a:srgbClr val="FFFFFF"/>
              </a:buClr>
              <a:buSzPts val="1400"/>
            </a:pPr>
            <a:endParaRPr sz="2000">
              <a:solidFill>
                <a:srgbClr val="FFFFFF"/>
              </a:solidFill>
              <a:latin typeface="Gibson"/>
              <a:cs typeface="Calibri"/>
              <a:sym typeface="Calibri"/>
            </a:endParaRPr>
          </a:p>
        </p:txBody>
      </p:sp>
      <p:sp>
        <p:nvSpPr>
          <p:cNvPr id="754" name="Google Shape;754;p128"/>
          <p:cNvSpPr/>
          <p:nvPr/>
        </p:nvSpPr>
        <p:spPr>
          <a:xfrm>
            <a:off x="8927464" y="1794203"/>
            <a:ext cx="3021938" cy="3126716"/>
          </a:xfrm>
          <a:prstGeom prst="ellipse">
            <a:avLst/>
          </a:prstGeom>
          <a:solidFill>
            <a:srgbClr val="BF9000">
              <a:alpha val="71370"/>
            </a:srgbClr>
          </a:solidFill>
          <a:ln>
            <a:noFill/>
          </a:ln>
        </p:spPr>
        <p:txBody>
          <a:bodyPr spcFirstLastPara="1" wrap="square" lIns="89377" tIns="44689" rIns="89377" bIns="44689" anchor="ctr" anchorCtr="0">
            <a:noAutofit/>
          </a:bodyPr>
          <a:lstStyle/>
          <a:p>
            <a:pPr algn="ctr">
              <a:buClr>
                <a:srgbClr val="FFFFFF"/>
              </a:buClr>
              <a:buSzPts val="1400"/>
            </a:pPr>
            <a:endParaRPr sz="2000">
              <a:solidFill>
                <a:srgbClr val="FFFFFF"/>
              </a:solidFill>
              <a:latin typeface="Gibson"/>
              <a:cs typeface="Calibri"/>
              <a:sym typeface="Calibri"/>
            </a:endParaRPr>
          </a:p>
        </p:txBody>
      </p:sp>
      <p:sp>
        <p:nvSpPr>
          <p:cNvPr id="755" name="Google Shape;755;p128"/>
          <p:cNvSpPr txBox="1"/>
          <p:nvPr/>
        </p:nvSpPr>
        <p:spPr>
          <a:xfrm>
            <a:off x="299019" y="2883592"/>
            <a:ext cx="3021938" cy="100602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600" b="1" i="0" u="none" strike="noStrike" kern="1200" cap="none" spc="0" normalizeH="0" baseline="0" noProof="0" dirty="0">
                <a:ln>
                  <a:noFill/>
                </a:ln>
                <a:solidFill>
                  <a:srgbClr val="FFFFFF"/>
                </a:solidFill>
                <a:effectLst/>
                <a:uLnTx/>
                <a:uFillTx/>
                <a:latin typeface="Gibson"/>
                <a:ea typeface="Arial"/>
                <a:cs typeface="Arial"/>
                <a:sym typeface="Arial"/>
              </a:rPr>
              <a:t>Problem owners</a:t>
            </a:r>
            <a:endParaRPr kumimoji="0" sz="1600" b="0" i="0" u="none" strike="noStrike" kern="1200" cap="none" spc="0" normalizeH="0" baseline="0" noProof="0" dirty="0">
              <a:ln>
                <a:noFill/>
              </a:ln>
              <a:solidFill>
                <a:srgbClr val="000000"/>
              </a:solidFill>
              <a:effectLst/>
              <a:uLnTx/>
              <a:uFillTx/>
              <a:latin typeface="Gibson"/>
              <a:ea typeface="Arial"/>
              <a:cs typeface="Arial"/>
              <a:sym typeface="Arial"/>
            </a:endParaRPr>
          </a:p>
        </p:txBody>
      </p:sp>
      <p:sp>
        <p:nvSpPr>
          <p:cNvPr id="756" name="Google Shape;756;p128"/>
          <p:cNvSpPr txBox="1"/>
          <p:nvPr/>
        </p:nvSpPr>
        <p:spPr>
          <a:xfrm>
            <a:off x="9003903" y="2883592"/>
            <a:ext cx="3021938" cy="1006024"/>
          </a:xfrm>
          <a:prstGeom prst="rect">
            <a:avLst/>
          </a:prstGeom>
          <a:noFill/>
          <a:ln>
            <a:noFill/>
          </a:ln>
        </p:spPr>
        <p:txBody>
          <a:bodyPr spcFirstLastPara="1" wrap="square" lIns="89377" tIns="44689" rIns="89377" bIns="44689"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Tx/>
              <a:buNone/>
              <a:tabLst/>
              <a:defRPr/>
            </a:pPr>
            <a:r>
              <a:rPr kumimoji="0" lang="en-US" sz="3600" b="1" i="0" u="none" strike="noStrike" kern="1200" cap="none" spc="0" normalizeH="0" baseline="0" noProof="0" dirty="0">
                <a:ln>
                  <a:noFill/>
                </a:ln>
                <a:solidFill>
                  <a:srgbClr val="FFFFFF"/>
                </a:solidFill>
                <a:effectLst/>
                <a:uLnTx/>
                <a:uFillTx/>
                <a:latin typeface="Gibson"/>
                <a:ea typeface="Arial"/>
                <a:cs typeface="Arial"/>
                <a:sym typeface="Arial"/>
              </a:rPr>
              <a:t>Problem solvers</a:t>
            </a:r>
            <a:endParaRPr kumimoji="0" sz="1600" b="0" i="0" u="none" strike="noStrike" kern="1200" cap="none" spc="0" normalizeH="0" baseline="0" noProof="0" dirty="0">
              <a:ln>
                <a:noFill/>
              </a:ln>
              <a:solidFill>
                <a:srgbClr val="000000"/>
              </a:solidFill>
              <a:effectLst/>
              <a:uLnTx/>
              <a:uFillTx/>
              <a:latin typeface="Gibson"/>
              <a:ea typeface="Arial"/>
              <a:cs typeface="Arial"/>
              <a:sym typeface="Arial"/>
            </a:endParaRPr>
          </a:p>
        </p:txBody>
      </p:sp>
      <p:sp>
        <p:nvSpPr>
          <p:cNvPr id="18" name="Google Shape;762;p128">
            <a:extLst>
              <a:ext uri="{FF2B5EF4-FFF2-40B4-BE49-F238E27FC236}">
                <a16:creationId xmlns:a16="http://schemas.microsoft.com/office/drawing/2014/main" id="{8FDC9175-830D-4608-9FA0-21BA6420DE8A}"/>
              </a:ext>
            </a:extLst>
          </p:cNvPr>
          <p:cNvSpPr/>
          <p:nvPr/>
        </p:nvSpPr>
        <p:spPr>
          <a:xfrm>
            <a:off x="3571406" y="2913503"/>
            <a:ext cx="5107476" cy="1046621"/>
          </a:xfrm>
          <a:prstGeom prst="leftRightArrow">
            <a:avLst>
              <a:gd name="adj1" fmla="val 50000"/>
              <a:gd name="adj2" fmla="val 37253"/>
            </a:avLst>
          </a:prstGeom>
          <a:solidFill>
            <a:srgbClr val="520645">
              <a:alpha val="92000"/>
            </a:srgbClr>
          </a:solidFill>
          <a:ln>
            <a:noFill/>
          </a:ln>
        </p:spPr>
        <p:txBody>
          <a:bodyPr spcFirstLastPara="1" wrap="square" lIns="89377" tIns="44689" rIns="89377" bIns="44689" anchor="ctr" anchorCtr="0">
            <a:noAutofit/>
          </a:bodyPr>
          <a:lstStyle/>
          <a:p>
            <a:pPr algn="ctr">
              <a:buClr>
                <a:srgbClr val="FFFFFF"/>
              </a:buClr>
              <a:buSzPts val="1400"/>
            </a:pPr>
            <a:endParaRPr sz="2000" dirty="0">
              <a:solidFill>
                <a:srgbClr val="FFFFFF"/>
              </a:solidFill>
              <a:latin typeface="Gibson"/>
              <a:cs typeface="Calibri"/>
              <a:sym typeface="Arial"/>
            </a:endParaRPr>
          </a:p>
        </p:txBody>
      </p:sp>
      <p:sp>
        <p:nvSpPr>
          <p:cNvPr id="19" name="Google Shape;763;p128">
            <a:extLst>
              <a:ext uri="{FF2B5EF4-FFF2-40B4-BE49-F238E27FC236}">
                <a16:creationId xmlns:a16="http://schemas.microsoft.com/office/drawing/2014/main" id="{4426FEF2-B30D-45F8-B81F-D50848A73AFD}"/>
              </a:ext>
            </a:extLst>
          </p:cNvPr>
          <p:cNvSpPr txBox="1"/>
          <p:nvPr/>
        </p:nvSpPr>
        <p:spPr>
          <a:xfrm>
            <a:off x="3481778" y="2998095"/>
            <a:ext cx="5306517" cy="861809"/>
          </a:xfrm>
          <a:prstGeom prst="rect">
            <a:avLst/>
          </a:prstGeom>
          <a:noFill/>
          <a:ln>
            <a:noFill/>
          </a:ln>
        </p:spPr>
        <p:txBody>
          <a:bodyPr spcFirstLastPara="1" wrap="square" lIns="117827" tIns="58897" rIns="117827" bIns="58897" anchor="ctr" anchorCtr="0">
            <a:noAutofit/>
          </a:bodyPr>
          <a:lstStyle/>
          <a:p>
            <a:pPr algn="ctr"/>
            <a:r>
              <a:rPr lang="en-US" sz="2800" b="1" dirty="0">
                <a:solidFill>
                  <a:schemeClr val="bg1"/>
                </a:solidFill>
                <a:latin typeface="Gibson"/>
              </a:rPr>
              <a:t>GAP</a:t>
            </a:r>
            <a:endParaRPr sz="2400" b="1" dirty="0">
              <a:solidFill>
                <a:schemeClr val="bg1"/>
              </a:solidFill>
              <a:latin typeface="Gibson"/>
              <a:ea typeface="Arial"/>
              <a:cs typeface="Arial"/>
              <a:sym typeface="Arial"/>
            </a:endParaRPr>
          </a:p>
        </p:txBody>
      </p:sp>
    </p:spTree>
    <p:extLst>
      <p:ext uri="{BB962C8B-B14F-4D97-AF65-F5344CB8AC3E}">
        <p14:creationId xmlns:p14="http://schemas.microsoft.com/office/powerpoint/2010/main" val="238706816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4143</TotalTime>
  <Words>1869</Words>
  <Application>Microsoft Office PowerPoint</Application>
  <PresentationFormat>Widescreen</PresentationFormat>
  <Paragraphs>290</Paragraphs>
  <Slides>36</Slides>
  <Notes>24</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36</vt:i4>
      </vt:variant>
    </vt:vector>
  </HeadingPairs>
  <TitlesOfParts>
    <vt:vector size="50" baseType="lpstr">
      <vt:lpstr>Arial</vt:lpstr>
      <vt:lpstr>Avenir</vt:lpstr>
      <vt:lpstr>Calibri</vt:lpstr>
      <vt:lpstr>Gibson</vt:lpstr>
      <vt:lpstr>Helvetica Neue</vt:lpstr>
      <vt:lpstr>Times New Roman</vt:lpstr>
      <vt:lpstr>2_Office Theme</vt:lpstr>
      <vt:lpstr>Office Theme</vt:lpstr>
      <vt:lpstr>3_Office Theme</vt:lpstr>
      <vt:lpstr>4_Office Theme</vt:lpstr>
      <vt:lpstr>5_Office Theme</vt:lpstr>
      <vt:lpstr>6_Office Theme</vt:lpstr>
      <vt:lpstr>7_Office Theme</vt:lpstr>
      <vt:lpstr>8_Office Theme</vt:lpstr>
      <vt:lpstr>PowerPoint Presentation</vt:lpstr>
      <vt:lpstr>PowerPoint Presentation</vt:lpstr>
      <vt:lpstr>PowerPoint Presentation</vt:lpstr>
      <vt:lpstr>PowerPoint Presentation</vt:lpstr>
      <vt:lpstr>Challenge: silos</vt:lpstr>
      <vt:lpstr>PowerPoint Presentation</vt:lpstr>
      <vt:lpstr>How to Scale AI for Good?</vt:lpstr>
      <vt:lpstr>  AI Commons    Community dedicated to #ScalingAIforGood</vt:lpstr>
      <vt:lpstr>PowerPoint Presentation</vt:lpstr>
      <vt:lpstr>PowerPoint Presentation</vt:lpstr>
      <vt:lpstr>PowerPoint Presentation</vt:lpstr>
      <vt:lpstr>Scaling Funnel : Engagement at each stage</vt:lpstr>
      <vt:lpstr>PowerPoint Presentation</vt:lpstr>
      <vt:lpstr>PowerPoint Presentation</vt:lpstr>
      <vt:lpstr>PowerPoint Presentation</vt:lpstr>
      <vt:lpstr>PowerPoint Presentation</vt:lpstr>
      <vt:lpstr>1. Connect data-haves with data have-nots:  easy to create data marketplaces / commons</vt:lpstr>
      <vt:lpstr>PowerPoint Presentation</vt:lpstr>
      <vt:lpstr>PowerPoint Presentation</vt:lpstr>
      <vt:lpstr>PowerPoint Presentation</vt:lpstr>
      <vt:lpstr>PowerPoint Presentation</vt:lpstr>
      <vt:lpstr>PowerPoint Presentation</vt:lpstr>
      <vt:lpstr>More Data is Good and Bad</vt:lpstr>
      <vt:lpstr>Unlock the value of the data while preserving privacy How: Bring compute to the data</vt:lpstr>
      <vt:lpstr>Ocean Resolves the Tradeoff  by Bringing Compute to the Data</vt:lpstr>
      <vt:lpstr>PowerPoint Presentation</vt:lpstr>
      <vt:lpstr>For AI Commons, a Public AI Data Interface commons.oceanprotocol.com </vt:lpstr>
      <vt:lpstr>Better predict Parkinson’s  by connecting data across hospitals &amp; borders; promoting &amp; promoting research collaboration (ConnectedLife)</vt:lpstr>
      <vt:lpstr>Govt of Singapore Data Authorities (IMDA): Sandboxes for enterprises, SMEs, and government agencies</vt:lpstr>
      <vt:lpstr>Some Collaborators</vt:lpstr>
      <vt:lpstr>On Ocean Protocol</vt:lpstr>
      <vt:lpstr>PowerPoint Presentation</vt:lpstr>
      <vt:lpstr>PowerPoint Presentation</vt:lpstr>
      <vt:lpstr>PowerPoint Presentation</vt:lpstr>
      <vt:lpstr>Scaling Funnel : The Big Picture, End-to-End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Trent McConaghy</dc:creator>
  <cp:lastModifiedBy>Trent McConaghy</cp:lastModifiedBy>
  <cp:revision>713</cp:revision>
  <dcterms:created xsi:type="dcterms:W3CDTF">2016-06-02T13:17:10Z</dcterms:created>
  <dcterms:modified xsi:type="dcterms:W3CDTF">2019-05-31T05:33:56Z</dcterms:modified>
</cp:coreProperties>
</file>